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5C56D5-4606-7B4E-9063-0D23BC6340CF}" v="1" dt="2023-04-21T21:15:45.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915"/>
  </p:normalViewPr>
  <p:slideViewPr>
    <p:cSldViewPr>
      <p:cViewPr>
        <p:scale>
          <a:sx n="40" d="100"/>
          <a:sy n="40" d="100"/>
        </p:scale>
        <p:origin x="264" y="-87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Manz" userId="63a0aa6e-a1e0-4cd4-afac-31fbc26b7e5c" providerId="ADAL" clId="{36A62CDE-BFB2-4040-A6F8-BB82A6CCBD34}"/>
    <pc:docChg chg="modSld">
      <pc:chgData name="Niklas Manz" userId="63a0aa6e-a1e0-4cd4-afac-31fbc26b7e5c" providerId="ADAL" clId="{36A62CDE-BFB2-4040-A6F8-BB82A6CCBD34}" dt="2022-07-22T16:19:11.511" v="0" actId="1076"/>
      <pc:docMkLst>
        <pc:docMk/>
      </pc:docMkLst>
      <pc:sldChg chg="modSp">
        <pc:chgData name="Niklas Manz" userId="63a0aa6e-a1e0-4cd4-afac-31fbc26b7e5c" providerId="ADAL" clId="{36A62CDE-BFB2-4040-A6F8-BB82A6CCBD34}" dt="2022-07-22T16:19:11.511" v="0" actId="1076"/>
        <pc:sldMkLst>
          <pc:docMk/>
          <pc:sldMk cId="0" sldId="256"/>
        </pc:sldMkLst>
        <pc:spChg chg="mod">
          <ac:chgData name="Niklas Manz" userId="63a0aa6e-a1e0-4cd4-afac-31fbc26b7e5c" providerId="ADAL" clId="{36A62CDE-BFB2-4040-A6F8-BB82A6CCBD34}" dt="2022-07-22T16:19:11.511" v="0" actId="1076"/>
          <ac:spMkLst>
            <pc:docMk/>
            <pc:sldMk cId="0" sldId="256"/>
            <ac:spMk id="1025" creationId="{F92D6FC3-61FD-444F-815E-737D861F531E}"/>
          </ac:spMkLst>
        </pc:spChg>
      </pc:sldChg>
    </pc:docChg>
  </pc:docChgLst>
  <pc:docChgLst>
    <pc:chgData name="Niklas Manz" userId="63a0aa6e-a1e0-4cd4-afac-31fbc26b7e5c" providerId="ADAL" clId="{BA5C56D5-4606-7B4E-9063-0D23BC6340CF}"/>
    <pc:docChg chg="custSel modSld">
      <pc:chgData name="Niklas Manz" userId="63a0aa6e-a1e0-4cd4-afac-31fbc26b7e5c" providerId="ADAL" clId="{BA5C56D5-4606-7B4E-9063-0D23BC6340CF}" dt="2023-04-21T21:16:08.584" v="9" actId="1076"/>
      <pc:docMkLst>
        <pc:docMk/>
      </pc:docMkLst>
      <pc:sldChg chg="addSp delSp modSp mod">
        <pc:chgData name="Niklas Manz" userId="63a0aa6e-a1e0-4cd4-afac-31fbc26b7e5c" providerId="ADAL" clId="{BA5C56D5-4606-7B4E-9063-0D23BC6340CF}" dt="2023-04-21T21:16:08.584" v="9" actId="1076"/>
        <pc:sldMkLst>
          <pc:docMk/>
          <pc:sldMk cId="0" sldId="256"/>
        </pc:sldMkLst>
        <pc:picChg chg="del mod">
          <ac:chgData name="Niklas Manz" userId="63a0aa6e-a1e0-4cd4-afac-31fbc26b7e5c" providerId="ADAL" clId="{BA5C56D5-4606-7B4E-9063-0D23BC6340CF}" dt="2023-04-21T21:16:01.633" v="7" actId="478"/>
          <ac:picMkLst>
            <pc:docMk/>
            <pc:sldMk cId="0" sldId="256"/>
            <ac:picMk id="3" creationId="{CB63B0DD-F5D1-DF40-9A12-06EC809E5283}"/>
          </ac:picMkLst>
        </pc:picChg>
        <pc:picChg chg="add mod">
          <ac:chgData name="Niklas Manz" userId="63a0aa6e-a1e0-4cd4-afac-31fbc26b7e5c" providerId="ADAL" clId="{BA5C56D5-4606-7B4E-9063-0D23BC6340CF}" dt="2023-04-21T21:16:06.637" v="8" actId="1076"/>
          <ac:picMkLst>
            <pc:docMk/>
            <pc:sldMk cId="0" sldId="256"/>
            <ac:picMk id="4" creationId="{01C79D6B-1DB4-FFA3-CBC2-61429E01CDEA}"/>
          </ac:picMkLst>
        </pc:picChg>
        <pc:picChg chg="mod">
          <ac:chgData name="Niklas Manz" userId="63a0aa6e-a1e0-4cd4-afac-31fbc26b7e5c" providerId="ADAL" clId="{BA5C56D5-4606-7B4E-9063-0D23BC6340CF}" dt="2023-04-21T21:16:08.584" v="9" actId="1076"/>
          <ac:picMkLst>
            <pc:docMk/>
            <pc:sldMk cId="0" sldId="256"/>
            <ac:picMk id="5" creationId="{682D48BA-D39B-6C41-9E24-A436836438C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2281D6-8DA5-A445-B2A0-C9BC3973EF8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33A7307-7F95-6B4D-B973-7B41B32E6EA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117BE82-A1EE-D14D-8790-88150830B0C8}"/>
              </a:ext>
            </a:extLst>
          </p:cNvPr>
          <p:cNvSpPr>
            <a:spLocks noGrp="1"/>
          </p:cNvSpPr>
          <p:nvPr>
            <p:ph type="sldNum" sz="quarter" idx="12"/>
          </p:nvPr>
        </p:nvSpPr>
        <p:spPr/>
        <p:txBody>
          <a:bodyPr/>
          <a:lstStyle>
            <a:lvl1pPr>
              <a:defRPr/>
            </a:lvl1pPr>
          </a:lstStyle>
          <a:p>
            <a:pPr>
              <a:defRPr/>
            </a:pPr>
            <a:fld id="{8C4D851B-FBC3-4442-80EA-BE6E54583051}" type="slidenum">
              <a:rPr lang="en-US" altLang="en-US"/>
              <a:pPr>
                <a:defRPr/>
              </a:pPr>
              <a:t>‹#›</a:t>
            </a:fld>
            <a:endParaRPr lang="en-US" altLang="en-US"/>
          </a:p>
        </p:txBody>
      </p:sp>
    </p:spTree>
    <p:extLst>
      <p:ext uri="{BB962C8B-B14F-4D97-AF65-F5344CB8AC3E}">
        <p14:creationId xmlns:p14="http://schemas.microsoft.com/office/powerpoint/2010/main" val="192147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77FACB0-0B84-0A46-AF04-BB5D2A160D6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2F57C5F-7024-FD41-9DFB-D160466616E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03E68ED-FB49-0F40-A239-0CEDC342FB6A}"/>
              </a:ext>
            </a:extLst>
          </p:cNvPr>
          <p:cNvSpPr>
            <a:spLocks noGrp="1"/>
          </p:cNvSpPr>
          <p:nvPr>
            <p:ph type="sldNum" sz="quarter" idx="12"/>
          </p:nvPr>
        </p:nvSpPr>
        <p:spPr/>
        <p:txBody>
          <a:bodyPr/>
          <a:lstStyle>
            <a:lvl1pPr>
              <a:defRPr/>
            </a:lvl1pPr>
          </a:lstStyle>
          <a:p>
            <a:pPr>
              <a:defRPr/>
            </a:pPr>
            <a:fld id="{6C620EDE-4024-8247-B2B6-5DD51C777FA1}" type="slidenum">
              <a:rPr lang="en-US" altLang="en-US"/>
              <a:pPr>
                <a:defRPr/>
              </a:pPr>
              <a:t>‹#›</a:t>
            </a:fld>
            <a:endParaRPr lang="en-US" altLang="en-US"/>
          </a:p>
        </p:txBody>
      </p:sp>
    </p:spTree>
    <p:extLst>
      <p:ext uri="{BB962C8B-B14F-4D97-AF65-F5344CB8AC3E}">
        <p14:creationId xmlns:p14="http://schemas.microsoft.com/office/powerpoint/2010/main" val="100583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2E276B8-D1A5-ED41-B807-DF6AADA2781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794CFFA-D14E-AD4B-8322-2C4D95127CC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0D7A21F-8E34-8A48-912C-9D3CAB7A6225}"/>
              </a:ext>
            </a:extLst>
          </p:cNvPr>
          <p:cNvSpPr>
            <a:spLocks noGrp="1"/>
          </p:cNvSpPr>
          <p:nvPr>
            <p:ph type="sldNum" sz="quarter" idx="12"/>
          </p:nvPr>
        </p:nvSpPr>
        <p:spPr/>
        <p:txBody>
          <a:bodyPr/>
          <a:lstStyle>
            <a:lvl1pPr>
              <a:defRPr/>
            </a:lvl1pPr>
          </a:lstStyle>
          <a:p>
            <a:pPr>
              <a:defRPr/>
            </a:pPr>
            <a:fld id="{E8A7BC41-D96E-7349-92C1-D10F8AC6481C}" type="slidenum">
              <a:rPr lang="en-US" altLang="en-US"/>
              <a:pPr>
                <a:defRPr/>
              </a:pPr>
              <a:t>‹#›</a:t>
            </a:fld>
            <a:endParaRPr lang="en-US" altLang="en-US"/>
          </a:p>
        </p:txBody>
      </p:sp>
    </p:spTree>
    <p:extLst>
      <p:ext uri="{BB962C8B-B14F-4D97-AF65-F5344CB8AC3E}">
        <p14:creationId xmlns:p14="http://schemas.microsoft.com/office/powerpoint/2010/main" val="213079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99378CC-2E4D-CC47-BDCF-D7E959ED0AB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8ADCCB1-8FC3-564B-B74C-603D3ED3ED3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9B6CF1C-7288-024C-B345-787DF05C0DEA}"/>
              </a:ext>
            </a:extLst>
          </p:cNvPr>
          <p:cNvSpPr>
            <a:spLocks noGrp="1"/>
          </p:cNvSpPr>
          <p:nvPr>
            <p:ph type="sldNum" sz="quarter" idx="12"/>
          </p:nvPr>
        </p:nvSpPr>
        <p:spPr/>
        <p:txBody>
          <a:bodyPr/>
          <a:lstStyle>
            <a:lvl1pPr>
              <a:defRPr/>
            </a:lvl1pPr>
          </a:lstStyle>
          <a:p>
            <a:pPr>
              <a:defRPr/>
            </a:pPr>
            <a:fld id="{046B5382-9C28-0549-B695-2AD8D2E54542}" type="slidenum">
              <a:rPr lang="en-US" altLang="en-US"/>
              <a:pPr>
                <a:defRPr/>
              </a:pPr>
              <a:t>‹#›</a:t>
            </a:fld>
            <a:endParaRPr lang="en-US" altLang="en-US"/>
          </a:p>
        </p:txBody>
      </p:sp>
    </p:spTree>
    <p:extLst>
      <p:ext uri="{BB962C8B-B14F-4D97-AF65-F5344CB8AC3E}">
        <p14:creationId xmlns:p14="http://schemas.microsoft.com/office/powerpoint/2010/main" val="242550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0C6281-874E-DA4D-B21B-54077C752EB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475062D-91DC-2A4A-B354-A0BFD3106F6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121906F-2FA4-A14E-BC7B-1A3CF3DCA14F}"/>
              </a:ext>
            </a:extLst>
          </p:cNvPr>
          <p:cNvSpPr>
            <a:spLocks noGrp="1"/>
          </p:cNvSpPr>
          <p:nvPr>
            <p:ph type="sldNum" sz="quarter" idx="12"/>
          </p:nvPr>
        </p:nvSpPr>
        <p:spPr/>
        <p:txBody>
          <a:bodyPr/>
          <a:lstStyle>
            <a:lvl1pPr>
              <a:defRPr/>
            </a:lvl1pPr>
          </a:lstStyle>
          <a:p>
            <a:pPr>
              <a:defRPr/>
            </a:pPr>
            <a:fld id="{7CE91952-DC8A-2A42-B3A4-F31E2288DD51}" type="slidenum">
              <a:rPr lang="en-US" altLang="en-US"/>
              <a:pPr>
                <a:defRPr/>
              </a:pPr>
              <a:t>‹#›</a:t>
            </a:fld>
            <a:endParaRPr lang="en-US" altLang="en-US"/>
          </a:p>
        </p:txBody>
      </p:sp>
    </p:spTree>
    <p:extLst>
      <p:ext uri="{BB962C8B-B14F-4D97-AF65-F5344CB8AC3E}">
        <p14:creationId xmlns:p14="http://schemas.microsoft.com/office/powerpoint/2010/main" val="380028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83744D3-1462-F74A-AD8E-A590AC6F3FC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330820C-5CE1-3B4D-887A-D8027CEF680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47A765C-5AAF-EF47-BE09-133E938CB9AC}"/>
              </a:ext>
            </a:extLst>
          </p:cNvPr>
          <p:cNvSpPr>
            <a:spLocks noGrp="1"/>
          </p:cNvSpPr>
          <p:nvPr>
            <p:ph type="sldNum" sz="quarter" idx="12"/>
          </p:nvPr>
        </p:nvSpPr>
        <p:spPr/>
        <p:txBody>
          <a:bodyPr/>
          <a:lstStyle>
            <a:lvl1pPr>
              <a:defRPr/>
            </a:lvl1pPr>
          </a:lstStyle>
          <a:p>
            <a:pPr>
              <a:defRPr/>
            </a:pPr>
            <a:fld id="{DE127AD6-96EF-EE40-BCD3-7FBFA31BA35F}" type="slidenum">
              <a:rPr lang="en-US" altLang="en-US"/>
              <a:pPr>
                <a:defRPr/>
              </a:pPr>
              <a:t>‹#›</a:t>
            </a:fld>
            <a:endParaRPr lang="en-US" altLang="en-US"/>
          </a:p>
        </p:txBody>
      </p:sp>
    </p:spTree>
    <p:extLst>
      <p:ext uri="{BB962C8B-B14F-4D97-AF65-F5344CB8AC3E}">
        <p14:creationId xmlns:p14="http://schemas.microsoft.com/office/powerpoint/2010/main" val="404295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8AD39D3-F8F5-B245-96EA-2DD17320D7BB}"/>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0C9ACD6-4C8F-1E43-B28D-D5A219AE94C2}"/>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E5AC012D-82BD-9F4A-BDFD-A59D20D82A3C}"/>
              </a:ext>
            </a:extLst>
          </p:cNvPr>
          <p:cNvSpPr>
            <a:spLocks noGrp="1"/>
          </p:cNvSpPr>
          <p:nvPr>
            <p:ph type="sldNum" sz="quarter" idx="12"/>
          </p:nvPr>
        </p:nvSpPr>
        <p:spPr/>
        <p:txBody>
          <a:bodyPr/>
          <a:lstStyle>
            <a:lvl1pPr>
              <a:defRPr/>
            </a:lvl1pPr>
          </a:lstStyle>
          <a:p>
            <a:pPr>
              <a:defRPr/>
            </a:pPr>
            <a:fld id="{9F244A14-56FA-6F40-BE96-FD2EAE21A868}" type="slidenum">
              <a:rPr lang="en-US" altLang="en-US"/>
              <a:pPr>
                <a:defRPr/>
              </a:pPr>
              <a:t>‹#›</a:t>
            </a:fld>
            <a:endParaRPr lang="en-US" altLang="en-US"/>
          </a:p>
        </p:txBody>
      </p:sp>
    </p:spTree>
    <p:extLst>
      <p:ext uri="{BB962C8B-B14F-4D97-AF65-F5344CB8AC3E}">
        <p14:creationId xmlns:p14="http://schemas.microsoft.com/office/powerpoint/2010/main" val="180165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A2D5701C-6CE7-004B-88A3-817E62744C4F}"/>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F5FB8E55-2DF0-724C-B165-5CF2A9B4C102}"/>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39259357-0FF2-6545-B85B-3CF641458C55}"/>
              </a:ext>
            </a:extLst>
          </p:cNvPr>
          <p:cNvSpPr>
            <a:spLocks noGrp="1"/>
          </p:cNvSpPr>
          <p:nvPr>
            <p:ph type="sldNum" sz="quarter" idx="12"/>
          </p:nvPr>
        </p:nvSpPr>
        <p:spPr/>
        <p:txBody>
          <a:bodyPr/>
          <a:lstStyle>
            <a:lvl1pPr>
              <a:defRPr/>
            </a:lvl1pPr>
          </a:lstStyle>
          <a:p>
            <a:pPr>
              <a:defRPr/>
            </a:pPr>
            <a:fld id="{DFDBD29B-ECA5-C34D-988C-841B7044338A}" type="slidenum">
              <a:rPr lang="en-US" altLang="en-US"/>
              <a:pPr>
                <a:defRPr/>
              </a:pPr>
              <a:t>‹#›</a:t>
            </a:fld>
            <a:endParaRPr lang="en-US" altLang="en-US"/>
          </a:p>
        </p:txBody>
      </p:sp>
    </p:spTree>
    <p:extLst>
      <p:ext uri="{BB962C8B-B14F-4D97-AF65-F5344CB8AC3E}">
        <p14:creationId xmlns:p14="http://schemas.microsoft.com/office/powerpoint/2010/main" val="419455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6634394-CA1C-034B-826E-82C320BD1340}"/>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8D78D3C1-7518-DC49-AB11-0302422AE4C0}"/>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A18EC62F-D6A9-A542-8DB4-80EB2FCE2565}"/>
              </a:ext>
            </a:extLst>
          </p:cNvPr>
          <p:cNvSpPr>
            <a:spLocks noGrp="1"/>
          </p:cNvSpPr>
          <p:nvPr>
            <p:ph type="sldNum" sz="quarter" idx="12"/>
          </p:nvPr>
        </p:nvSpPr>
        <p:spPr/>
        <p:txBody>
          <a:bodyPr/>
          <a:lstStyle>
            <a:lvl1pPr>
              <a:defRPr/>
            </a:lvl1pPr>
          </a:lstStyle>
          <a:p>
            <a:pPr>
              <a:defRPr/>
            </a:pPr>
            <a:fld id="{E1EA5D75-24A8-6345-905E-056977483556}" type="slidenum">
              <a:rPr lang="en-US" altLang="en-US"/>
              <a:pPr>
                <a:defRPr/>
              </a:pPr>
              <a:t>‹#›</a:t>
            </a:fld>
            <a:endParaRPr lang="en-US" altLang="en-US"/>
          </a:p>
        </p:txBody>
      </p:sp>
    </p:spTree>
    <p:extLst>
      <p:ext uri="{BB962C8B-B14F-4D97-AF65-F5344CB8AC3E}">
        <p14:creationId xmlns:p14="http://schemas.microsoft.com/office/powerpoint/2010/main" val="312740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3">
            <a:extLst>
              <a:ext uri="{FF2B5EF4-FFF2-40B4-BE49-F238E27FC236}">
                <a16:creationId xmlns:a16="http://schemas.microsoft.com/office/drawing/2014/main" id="{4EC60123-D199-CD4D-8C7B-E4AA87D7081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265A985-122C-2C45-8F57-8A240FF7F16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CCEE6BE-FB94-1645-8399-A2AC02BE5263}"/>
              </a:ext>
            </a:extLst>
          </p:cNvPr>
          <p:cNvSpPr>
            <a:spLocks noGrp="1"/>
          </p:cNvSpPr>
          <p:nvPr>
            <p:ph type="sldNum" sz="quarter" idx="12"/>
          </p:nvPr>
        </p:nvSpPr>
        <p:spPr/>
        <p:txBody>
          <a:bodyPr/>
          <a:lstStyle>
            <a:lvl1pPr>
              <a:defRPr/>
            </a:lvl1pPr>
          </a:lstStyle>
          <a:p>
            <a:pPr>
              <a:defRPr/>
            </a:pPr>
            <a:fld id="{4AE942EB-33F2-1A4E-9FDF-BD3F5B7E45DC}" type="slidenum">
              <a:rPr lang="en-US" altLang="en-US"/>
              <a:pPr>
                <a:defRPr/>
              </a:pPr>
              <a:t>‹#›</a:t>
            </a:fld>
            <a:endParaRPr lang="en-US" altLang="en-US"/>
          </a:p>
        </p:txBody>
      </p:sp>
    </p:spTree>
    <p:extLst>
      <p:ext uri="{BB962C8B-B14F-4D97-AF65-F5344CB8AC3E}">
        <p14:creationId xmlns:p14="http://schemas.microsoft.com/office/powerpoint/2010/main" val="173501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3">
            <a:extLst>
              <a:ext uri="{FF2B5EF4-FFF2-40B4-BE49-F238E27FC236}">
                <a16:creationId xmlns:a16="http://schemas.microsoft.com/office/drawing/2014/main" id="{DEDDD94E-F7E0-8641-BA7C-1D4A6FA9682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1C5407D7-45E8-0D45-85F2-56598F367B5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7384C23-C0E5-5F4C-BFD2-F69B27F02380}"/>
              </a:ext>
            </a:extLst>
          </p:cNvPr>
          <p:cNvSpPr>
            <a:spLocks noGrp="1"/>
          </p:cNvSpPr>
          <p:nvPr>
            <p:ph type="sldNum" sz="quarter" idx="12"/>
          </p:nvPr>
        </p:nvSpPr>
        <p:spPr/>
        <p:txBody>
          <a:bodyPr/>
          <a:lstStyle>
            <a:lvl1pPr>
              <a:defRPr/>
            </a:lvl1pPr>
          </a:lstStyle>
          <a:p>
            <a:pPr>
              <a:defRPr/>
            </a:pPr>
            <a:fld id="{80E5514D-9768-F142-BF03-2FA963874291}" type="slidenum">
              <a:rPr lang="en-US" altLang="en-US"/>
              <a:pPr>
                <a:defRPr/>
              </a:pPr>
              <a:t>‹#›</a:t>
            </a:fld>
            <a:endParaRPr lang="en-US" altLang="en-US"/>
          </a:p>
        </p:txBody>
      </p:sp>
    </p:spTree>
    <p:extLst>
      <p:ext uri="{BB962C8B-B14F-4D97-AF65-F5344CB8AC3E}">
        <p14:creationId xmlns:p14="http://schemas.microsoft.com/office/powerpoint/2010/main" val="402301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71A32-134B-9A44-9CEE-5B38FAF4D99D}"/>
              </a:ext>
            </a:extLst>
          </p:cNvPr>
          <p:cNvSpPr>
            <a:spLocks noGrp="1"/>
          </p:cNvSpPr>
          <p:nvPr>
            <p:ph type="title"/>
          </p:nvPr>
        </p:nvSpPr>
        <p:spPr>
          <a:xfrm>
            <a:off x="3017838" y="1752600"/>
            <a:ext cx="37855525" cy="63627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067E9B5-EA95-1C4F-A01F-FDBB5A6ED5BE}"/>
              </a:ext>
            </a:extLst>
          </p:cNvPr>
          <p:cNvSpPr>
            <a:spLocks noGrp="1"/>
          </p:cNvSpPr>
          <p:nvPr>
            <p:ph type="body" idx="1"/>
          </p:nvPr>
        </p:nvSpPr>
        <p:spPr>
          <a:xfrm>
            <a:off x="3017838" y="8763000"/>
            <a:ext cx="37855525" cy="20886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F698F61-1412-6E4E-AD6C-E62447C4E8BB}"/>
              </a:ext>
            </a:extLst>
          </p:cNvPr>
          <p:cNvSpPr>
            <a:spLocks noGrp="1"/>
          </p:cNvSpPr>
          <p:nvPr>
            <p:ph type="dt" sz="half" idx="2"/>
          </p:nvPr>
        </p:nvSpPr>
        <p:spPr>
          <a:xfrm>
            <a:off x="3017838" y="30510163"/>
            <a:ext cx="9875837" cy="1752600"/>
          </a:xfrm>
          <a:prstGeom prst="rect">
            <a:avLst/>
          </a:prstGeom>
        </p:spPr>
        <p:txBody>
          <a:bodyPr vert="horz" lIns="91440" tIns="45720" rIns="91440" bIns="45720" rtlCol="0" anchor="ctr"/>
          <a:lstStyle>
            <a:lvl1pPr algn="l" eaLnBrk="1" fontAlgn="auto" hangingPunct="1">
              <a:spcBef>
                <a:spcPts val="0"/>
              </a:spcBef>
              <a:spcAft>
                <a:spcPts val="0"/>
              </a:spcAft>
              <a:defRPr sz="576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12EAB99B-1503-E141-9D8A-E054B1AAC6B0}"/>
              </a:ext>
            </a:extLst>
          </p:cNvPr>
          <p:cNvSpPr>
            <a:spLocks noGrp="1"/>
          </p:cNvSpPr>
          <p:nvPr>
            <p:ph type="ftr" sz="quarter" idx="3"/>
          </p:nvPr>
        </p:nvSpPr>
        <p:spPr>
          <a:xfrm>
            <a:off x="14538325" y="30510163"/>
            <a:ext cx="14814550" cy="1752600"/>
          </a:xfrm>
          <a:prstGeom prst="rect">
            <a:avLst/>
          </a:prstGeom>
        </p:spPr>
        <p:txBody>
          <a:bodyPr vert="horz" lIns="91440" tIns="45720" rIns="91440" bIns="45720" rtlCol="0" anchor="ctr"/>
          <a:lstStyle>
            <a:lvl1pPr algn="ctr" eaLnBrk="1" fontAlgn="auto" hangingPunct="1">
              <a:spcBef>
                <a:spcPts val="0"/>
              </a:spcBef>
              <a:spcAft>
                <a:spcPts val="0"/>
              </a:spcAft>
              <a:defRPr sz="576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170D95CE-432B-6B49-B93E-6940F7D88CA3}"/>
              </a:ext>
            </a:extLst>
          </p:cNvPr>
          <p:cNvSpPr>
            <a:spLocks noGrp="1"/>
          </p:cNvSpPr>
          <p:nvPr>
            <p:ph type="sldNum" sz="quarter" idx="4"/>
          </p:nvPr>
        </p:nvSpPr>
        <p:spPr>
          <a:xfrm>
            <a:off x="30997525" y="30510163"/>
            <a:ext cx="9875838" cy="1752600"/>
          </a:xfrm>
          <a:prstGeom prst="rect">
            <a:avLst/>
          </a:prstGeom>
        </p:spPr>
        <p:txBody>
          <a:bodyPr vert="horz" lIns="91440" tIns="45720" rIns="91440" bIns="45720" rtlCol="0" anchor="ctr"/>
          <a:lstStyle>
            <a:lvl1pPr algn="r" eaLnBrk="1" fontAlgn="auto" hangingPunct="1">
              <a:spcBef>
                <a:spcPts val="0"/>
              </a:spcBef>
              <a:spcAft>
                <a:spcPts val="0"/>
              </a:spcAft>
              <a:defRPr sz="5760" smtClean="0">
                <a:solidFill>
                  <a:schemeClr val="tx1">
                    <a:tint val="75000"/>
                  </a:schemeClr>
                </a:solidFill>
                <a:latin typeface="+mn-lt"/>
              </a:defRPr>
            </a:lvl1pPr>
          </a:lstStyle>
          <a:p>
            <a:pPr>
              <a:defRPr/>
            </a:pPr>
            <a:fld id="{08E3F697-2C50-C142-90AD-B740315199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7850" rtl="0" fontAlgn="base">
        <a:lnSpc>
          <a:spcPct val="90000"/>
        </a:lnSpc>
        <a:spcBef>
          <a:spcPct val="0"/>
        </a:spcBef>
        <a:spcAft>
          <a:spcPct val="0"/>
        </a:spcAft>
        <a:defRPr sz="21100" kern="1200">
          <a:solidFill>
            <a:schemeClr val="tx1"/>
          </a:solidFill>
          <a:latin typeface="+mj-lt"/>
          <a:ea typeface="+mj-ea"/>
          <a:cs typeface="+mj-cs"/>
        </a:defRPr>
      </a:lvl1pPr>
      <a:lvl2pPr algn="l" defTabSz="4387850" rtl="0" fontAlgn="base">
        <a:lnSpc>
          <a:spcPct val="90000"/>
        </a:lnSpc>
        <a:spcBef>
          <a:spcPct val="0"/>
        </a:spcBef>
        <a:spcAft>
          <a:spcPct val="0"/>
        </a:spcAft>
        <a:defRPr sz="21100">
          <a:solidFill>
            <a:schemeClr val="tx1"/>
          </a:solidFill>
          <a:latin typeface="Calibri Light" panose="020F0302020204030204" pitchFamily="34" charset="0"/>
        </a:defRPr>
      </a:lvl2pPr>
      <a:lvl3pPr algn="l" defTabSz="4387850" rtl="0" fontAlgn="base">
        <a:lnSpc>
          <a:spcPct val="90000"/>
        </a:lnSpc>
        <a:spcBef>
          <a:spcPct val="0"/>
        </a:spcBef>
        <a:spcAft>
          <a:spcPct val="0"/>
        </a:spcAft>
        <a:defRPr sz="21100">
          <a:solidFill>
            <a:schemeClr val="tx1"/>
          </a:solidFill>
          <a:latin typeface="Calibri Light" panose="020F0302020204030204" pitchFamily="34" charset="0"/>
        </a:defRPr>
      </a:lvl3pPr>
      <a:lvl4pPr algn="l" defTabSz="4387850" rtl="0" fontAlgn="base">
        <a:lnSpc>
          <a:spcPct val="90000"/>
        </a:lnSpc>
        <a:spcBef>
          <a:spcPct val="0"/>
        </a:spcBef>
        <a:spcAft>
          <a:spcPct val="0"/>
        </a:spcAft>
        <a:defRPr sz="21100">
          <a:solidFill>
            <a:schemeClr val="tx1"/>
          </a:solidFill>
          <a:latin typeface="Calibri Light" panose="020F0302020204030204" pitchFamily="34" charset="0"/>
        </a:defRPr>
      </a:lvl4pPr>
      <a:lvl5pPr algn="l" defTabSz="4387850" rtl="0" fontAlgn="base">
        <a:lnSpc>
          <a:spcPct val="90000"/>
        </a:lnSpc>
        <a:spcBef>
          <a:spcPct val="0"/>
        </a:spcBef>
        <a:spcAft>
          <a:spcPct val="0"/>
        </a:spcAft>
        <a:defRPr sz="21100">
          <a:solidFill>
            <a:schemeClr val="tx1"/>
          </a:solidFill>
          <a:latin typeface="Calibri Light" panose="020F0302020204030204" pitchFamily="34" charset="0"/>
        </a:defRPr>
      </a:lvl5pPr>
      <a:lvl6pPr marL="457200" algn="l" defTabSz="4387850" rtl="0" fontAlgn="base">
        <a:lnSpc>
          <a:spcPct val="90000"/>
        </a:lnSpc>
        <a:spcBef>
          <a:spcPct val="0"/>
        </a:spcBef>
        <a:spcAft>
          <a:spcPct val="0"/>
        </a:spcAft>
        <a:defRPr sz="21100">
          <a:solidFill>
            <a:schemeClr val="tx1"/>
          </a:solidFill>
          <a:latin typeface="Calibri Light" panose="020F0302020204030204" pitchFamily="34" charset="0"/>
        </a:defRPr>
      </a:lvl6pPr>
      <a:lvl7pPr marL="914400" algn="l" defTabSz="4387850" rtl="0" fontAlgn="base">
        <a:lnSpc>
          <a:spcPct val="90000"/>
        </a:lnSpc>
        <a:spcBef>
          <a:spcPct val="0"/>
        </a:spcBef>
        <a:spcAft>
          <a:spcPct val="0"/>
        </a:spcAft>
        <a:defRPr sz="21100">
          <a:solidFill>
            <a:schemeClr val="tx1"/>
          </a:solidFill>
          <a:latin typeface="Calibri Light" panose="020F0302020204030204" pitchFamily="34" charset="0"/>
        </a:defRPr>
      </a:lvl7pPr>
      <a:lvl8pPr marL="1371600" algn="l" defTabSz="4387850" rtl="0" fontAlgn="base">
        <a:lnSpc>
          <a:spcPct val="90000"/>
        </a:lnSpc>
        <a:spcBef>
          <a:spcPct val="0"/>
        </a:spcBef>
        <a:spcAft>
          <a:spcPct val="0"/>
        </a:spcAft>
        <a:defRPr sz="21100">
          <a:solidFill>
            <a:schemeClr val="tx1"/>
          </a:solidFill>
          <a:latin typeface="Calibri Light" panose="020F0302020204030204" pitchFamily="34" charset="0"/>
        </a:defRPr>
      </a:lvl8pPr>
      <a:lvl9pPr marL="1828800" algn="l" defTabSz="4387850" rtl="0" fontAlgn="base">
        <a:lnSpc>
          <a:spcPct val="90000"/>
        </a:lnSpc>
        <a:spcBef>
          <a:spcPct val="0"/>
        </a:spcBef>
        <a:spcAft>
          <a:spcPct val="0"/>
        </a:spcAft>
        <a:defRPr sz="21100">
          <a:solidFill>
            <a:schemeClr val="tx1"/>
          </a:solidFill>
          <a:latin typeface="Calibri Light" panose="020F0302020204030204" pitchFamily="34" charset="0"/>
        </a:defRPr>
      </a:lvl9pPr>
    </p:titleStyle>
    <p:bodyStyle>
      <a:lvl1pPr marL="1096963" indent="-1096963" algn="l" defTabSz="4387850" rtl="0" fontAlgn="base">
        <a:lnSpc>
          <a:spcPct val="90000"/>
        </a:lnSpc>
        <a:spcBef>
          <a:spcPts val="4800"/>
        </a:spcBef>
        <a:spcAft>
          <a:spcPct val="0"/>
        </a:spcAft>
        <a:buFont typeface="Arial" panose="020B0604020202020204" pitchFamily="34" charset="0"/>
        <a:buChar char="•"/>
        <a:defRPr sz="13400" kern="1200">
          <a:solidFill>
            <a:schemeClr val="tx1"/>
          </a:solidFill>
          <a:latin typeface="+mn-lt"/>
          <a:ea typeface="+mn-ea"/>
          <a:cs typeface="+mn-cs"/>
        </a:defRPr>
      </a:lvl1pPr>
      <a:lvl2pPr marL="3290888" indent="-1096963" algn="l" defTabSz="4387850" rtl="0" fontAlgn="base">
        <a:lnSpc>
          <a:spcPct val="90000"/>
        </a:lnSpc>
        <a:spcBef>
          <a:spcPts val="2400"/>
        </a:spcBef>
        <a:spcAft>
          <a:spcPct val="0"/>
        </a:spcAft>
        <a:buFont typeface="Arial" panose="020B0604020202020204" pitchFamily="34" charset="0"/>
        <a:buChar char="•"/>
        <a:defRPr sz="11500" kern="1200">
          <a:solidFill>
            <a:schemeClr val="tx1"/>
          </a:solidFill>
          <a:latin typeface="+mn-lt"/>
          <a:ea typeface="+mn-ea"/>
          <a:cs typeface="+mn-cs"/>
        </a:defRPr>
      </a:lvl2pPr>
      <a:lvl3pPr marL="5486400" indent="-1096963" algn="l" defTabSz="4387850" rtl="0" fontAlgn="base">
        <a:lnSpc>
          <a:spcPct val="90000"/>
        </a:lnSpc>
        <a:spcBef>
          <a:spcPts val="2400"/>
        </a:spcBef>
        <a:spcAft>
          <a:spcPct val="0"/>
        </a:spcAft>
        <a:buFont typeface="Arial" panose="020B0604020202020204" pitchFamily="34" charset="0"/>
        <a:buChar char="•"/>
        <a:defRPr sz="9600" kern="1200">
          <a:solidFill>
            <a:schemeClr val="tx1"/>
          </a:solidFill>
          <a:latin typeface="+mn-lt"/>
          <a:ea typeface="+mn-ea"/>
          <a:cs typeface="+mn-cs"/>
        </a:defRPr>
      </a:lvl3pPr>
      <a:lvl4pPr marL="7680325" indent="-1096963" algn="l" defTabSz="4387850" rtl="0" fontAlgn="base">
        <a:lnSpc>
          <a:spcPct val="90000"/>
        </a:lnSpc>
        <a:spcBef>
          <a:spcPts val="2400"/>
        </a:spcBef>
        <a:spcAft>
          <a:spcPct val="0"/>
        </a:spcAft>
        <a:buFont typeface="Arial" panose="020B0604020202020204" pitchFamily="34" charset="0"/>
        <a:buChar char="•"/>
        <a:defRPr sz="8600" kern="1200">
          <a:solidFill>
            <a:schemeClr val="tx1"/>
          </a:solidFill>
          <a:latin typeface="+mn-lt"/>
          <a:ea typeface="+mn-ea"/>
          <a:cs typeface="+mn-cs"/>
        </a:defRPr>
      </a:lvl4pPr>
      <a:lvl5pPr marL="9874250" indent="-1096963" algn="l" defTabSz="4387850" rtl="0" fontAlgn="base">
        <a:lnSpc>
          <a:spcPct val="90000"/>
        </a:lnSpc>
        <a:spcBef>
          <a:spcPts val="2400"/>
        </a:spcBef>
        <a:spcAft>
          <a:spcPct val="0"/>
        </a:spcAft>
        <a:buFont typeface="Arial" panose="020B0604020202020204" pitchFamily="34" charset="0"/>
        <a:buChar char="•"/>
        <a:defRPr sz="860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Text Box 4">
            <a:extLst>
              <a:ext uri="{FF2B5EF4-FFF2-40B4-BE49-F238E27FC236}">
                <a16:creationId xmlns:a16="http://schemas.microsoft.com/office/drawing/2014/main" id="{F92D6FC3-61FD-444F-815E-737D861F531E}"/>
              </a:ext>
            </a:extLst>
          </p:cNvPr>
          <p:cNvSpPr txBox="1">
            <a:spLocks noChangeArrowheads="1"/>
          </p:cNvSpPr>
          <p:nvPr/>
        </p:nvSpPr>
        <p:spPr bwMode="auto">
          <a:xfrm>
            <a:off x="7315200" y="1103660"/>
            <a:ext cx="292608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473075">
              <a:defRPr>
                <a:solidFill>
                  <a:schemeClr val="tx1"/>
                </a:solidFill>
                <a:latin typeface="Calibri" panose="020F0502020204030204" pitchFamily="34" charset="0"/>
              </a:defRPr>
            </a:lvl1pPr>
            <a:lvl2pPr marL="742950" indent="-285750" defTabSz="473075">
              <a:defRPr>
                <a:solidFill>
                  <a:schemeClr val="tx1"/>
                </a:solidFill>
                <a:latin typeface="Calibri" panose="020F0502020204030204" pitchFamily="34" charset="0"/>
              </a:defRPr>
            </a:lvl2pPr>
            <a:lvl3pPr marL="1143000" indent="-228600" defTabSz="473075">
              <a:defRPr>
                <a:solidFill>
                  <a:schemeClr val="tx1"/>
                </a:solidFill>
                <a:latin typeface="Calibri" panose="020F0502020204030204" pitchFamily="34" charset="0"/>
              </a:defRPr>
            </a:lvl3pPr>
            <a:lvl4pPr marL="1600200" indent="-228600" defTabSz="473075">
              <a:defRPr>
                <a:solidFill>
                  <a:schemeClr val="tx1"/>
                </a:solidFill>
                <a:latin typeface="Calibri" panose="020F0502020204030204" pitchFamily="34" charset="0"/>
              </a:defRPr>
            </a:lvl4pPr>
            <a:lvl5pPr marL="2057400" indent="-228600" defTabSz="473075">
              <a:defRPr>
                <a:solidFill>
                  <a:schemeClr val="tx1"/>
                </a:solidFill>
                <a:latin typeface="Calibri" panose="020F0502020204030204" pitchFamily="34" charset="0"/>
              </a:defRPr>
            </a:lvl5pPr>
            <a:lvl6pPr marL="2514600" indent="-228600" defTabSz="473075" fontAlgn="base">
              <a:spcBef>
                <a:spcPct val="0"/>
              </a:spcBef>
              <a:spcAft>
                <a:spcPct val="0"/>
              </a:spcAft>
              <a:defRPr>
                <a:solidFill>
                  <a:schemeClr val="tx1"/>
                </a:solidFill>
                <a:latin typeface="Calibri" panose="020F0502020204030204" pitchFamily="34" charset="0"/>
              </a:defRPr>
            </a:lvl6pPr>
            <a:lvl7pPr marL="2971800" indent="-228600" defTabSz="473075" fontAlgn="base">
              <a:spcBef>
                <a:spcPct val="0"/>
              </a:spcBef>
              <a:spcAft>
                <a:spcPct val="0"/>
              </a:spcAft>
              <a:defRPr>
                <a:solidFill>
                  <a:schemeClr val="tx1"/>
                </a:solidFill>
                <a:latin typeface="Calibri" panose="020F0502020204030204" pitchFamily="34" charset="0"/>
              </a:defRPr>
            </a:lvl7pPr>
            <a:lvl8pPr marL="3429000" indent="-228600" defTabSz="473075" fontAlgn="base">
              <a:spcBef>
                <a:spcPct val="0"/>
              </a:spcBef>
              <a:spcAft>
                <a:spcPct val="0"/>
              </a:spcAft>
              <a:defRPr>
                <a:solidFill>
                  <a:schemeClr val="tx1"/>
                </a:solidFill>
                <a:latin typeface="Calibri" panose="020F0502020204030204" pitchFamily="34" charset="0"/>
              </a:defRPr>
            </a:lvl8pPr>
            <a:lvl9pPr marL="3886200" indent="-228600" defTabSz="473075"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11000" b="1">
                <a:latin typeface="Arial" panose="020B0604020202020204" pitchFamily="34" charset="0"/>
              </a:rPr>
              <a:t>Title (Title: 80 pt – 100 pt)</a:t>
            </a:r>
            <a:endParaRPr lang="en-US" altLang="en-US" sz="11000" b="1">
              <a:latin typeface="Arial" panose="020B0604020202020204" pitchFamily="34" charset="0"/>
            </a:endParaRPr>
          </a:p>
        </p:txBody>
      </p:sp>
      <p:sp>
        <p:nvSpPr>
          <p:cNvPr id="1026" name="Text Box 5">
            <a:extLst>
              <a:ext uri="{FF2B5EF4-FFF2-40B4-BE49-F238E27FC236}">
                <a16:creationId xmlns:a16="http://schemas.microsoft.com/office/drawing/2014/main" id="{70CEBF6A-CD9A-E240-B151-4EC245E4D784}"/>
              </a:ext>
            </a:extLst>
          </p:cNvPr>
          <p:cNvSpPr txBox="1">
            <a:spLocks noChangeArrowheads="1"/>
          </p:cNvSpPr>
          <p:nvPr/>
        </p:nvSpPr>
        <p:spPr bwMode="auto">
          <a:xfrm>
            <a:off x="14630400" y="5486400"/>
            <a:ext cx="14630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2400"/>
              <a:t>Senior I.S. poster presentation at the College of Wooster, 24 May 2022 (Event: 24 pt)</a:t>
            </a:r>
          </a:p>
        </p:txBody>
      </p:sp>
      <p:sp>
        <p:nvSpPr>
          <p:cNvPr id="1027" name="Text Box 6">
            <a:extLst>
              <a:ext uri="{FF2B5EF4-FFF2-40B4-BE49-F238E27FC236}">
                <a16:creationId xmlns:a16="http://schemas.microsoft.com/office/drawing/2014/main" id="{FF03B915-B421-A84B-8E12-247CD297A7DD}"/>
              </a:ext>
            </a:extLst>
          </p:cNvPr>
          <p:cNvSpPr txBox="1">
            <a:spLocks noChangeArrowheads="1"/>
          </p:cNvSpPr>
          <p:nvPr/>
        </p:nvSpPr>
        <p:spPr bwMode="auto">
          <a:xfrm>
            <a:off x="914400" y="8642350"/>
            <a:ext cx="1371600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ctr"/>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a:latin typeface="Arial" panose="020B0604020202020204" pitchFamily="34" charset="0"/>
              </a:rPr>
              <a:t>Text should have a size of 24 pt – 28 pt.</a:t>
            </a:r>
          </a:p>
          <a:p>
            <a:pPr algn="just">
              <a:spcBef>
                <a:spcPct val="50000"/>
              </a:spcBef>
            </a:pPr>
            <a:r>
              <a:rPr lang="en-US" altLang="en-US" sz="2400">
                <a:latin typeface="Arial" panose="020B0604020202020204" pitchFamily="34" charset="0"/>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ut labore et dolore magnam aliquam quaerat voluptatem. Ut enim ad minima veniam, quis nostrum exercitationem ullam corporis suscipit laboriosam, nisi ut aliquid ex ea commodi consequatur? Quis autem vel eum iure reprehenderit qui in ea voluptate velit esse quam nihil molestiae consequatur, vel illum qui dolorem eum fugiat quo voluptas nulla pariatur?</a:t>
            </a:r>
            <a:r>
              <a:rPr lang="en-US" altLang="en-US" sz="2400">
                <a:latin typeface="Arial" panose="020B0604020202020204" pitchFamily="34" charset="0"/>
                <a:cs typeface="Times New Roman" panose="02020603050405020304" pitchFamily="18" charset="0"/>
              </a:rPr>
              <a:t> </a:t>
            </a:r>
            <a:endParaRPr lang="en-US" altLang="en-US" sz="2400" i="1">
              <a:latin typeface="Arial" panose="020B0604020202020204" pitchFamily="34" charset="0"/>
            </a:endParaRPr>
          </a:p>
        </p:txBody>
      </p:sp>
      <p:sp>
        <p:nvSpPr>
          <p:cNvPr id="1028" name="Text Box 10">
            <a:extLst>
              <a:ext uri="{FF2B5EF4-FFF2-40B4-BE49-F238E27FC236}">
                <a16:creationId xmlns:a16="http://schemas.microsoft.com/office/drawing/2014/main" id="{D3C727A3-8B84-094A-A275-60A74E8089D5}"/>
              </a:ext>
            </a:extLst>
          </p:cNvPr>
          <p:cNvSpPr txBox="1">
            <a:spLocks noChangeArrowheads="1"/>
          </p:cNvSpPr>
          <p:nvPr/>
        </p:nvSpPr>
        <p:spPr bwMode="auto">
          <a:xfrm>
            <a:off x="7315200" y="4206875"/>
            <a:ext cx="29260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4000" b="1"/>
              <a:t>Department of Physics, College of Wooster, Wooster, OH 44691, USA (Affiliation: 36 pt - 48 pt)</a:t>
            </a:r>
            <a:endParaRPr lang="en-US" altLang="en-US" sz="4000" b="1"/>
          </a:p>
        </p:txBody>
      </p:sp>
      <p:sp>
        <p:nvSpPr>
          <p:cNvPr id="1029" name="Text Box 13">
            <a:extLst>
              <a:ext uri="{FF2B5EF4-FFF2-40B4-BE49-F238E27FC236}">
                <a16:creationId xmlns:a16="http://schemas.microsoft.com/office/drawing/2014/main" id="{107F4CC7-52A8-AC40-9833-927EE9679A01}"/>
              </a:ext>
            </a:extLst>
          </p:cNvPr>
          <p:cNvSpPr txBox="1">
            <a:spLocks noChangeArrowheads="1"/>
          </p:cNvSpPr>
          <p:nvPr/>
        </p:nvSpPr>
        <p:spPr bwMode="auto">
          <a:xfrm>
            <a:off x="30179963" y="24223663"/>
            <a:ext cx="13711237"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GB" altLang="en-US" sz="2400">
                <a:latin typeface="Arial" panose="020B0604020202020204" pitchFamily="34" charset="0"/>
              </a:rPr>
              <a:t>This work is supported by the College of Wooster……</a:t>
            </a:r>
          </a:p>
        </p:txBody>
      </p:sp>
      <p:graphicFrame>
        <p:nvGraphicFramePr>
          <p:cNvPr id="1030" name="Object 14">
            <a:extLst>
              <a:ext uri="{FF2B5EF4-FFF2-40B4-BE49-F238E27FC236}">
                <a16:creationId xmlns:a16="http://schemas.microsoft.com/office/drawing/2014/main" id="{689DCDE7-5A34-6240-B4AB-FCA24CB46577}"/>
              </a:ext>
            </a:extLst>
          </p:cNvPr>
          <p:cNvGraphicFramePr>
            <a:graphicFrameLocks noChangeAspect="1"/>
          </p:cNvGraphicFramePr>
          <p:nvPr/>
        </p:nvGraphicFramePr>
        <p:xfrm>
          <a:off x="2284413" y="20467638"/>
          <a:ext cx="10517187" cy="3238500"/>
        </p:xfrm>
        <a:graphic>
          <a:graphicData uri="http://schemas.openxmlformats.org/presentationml/2006/ole">
            <mc:AlternateContent xmlns:mc="http://schemas.openxmlformats.org/markup-compatibility/2006">
              <mc:Choice xmlns:v="urn:schemas-microsoft-com:vml" Requires="v">
                <p:oleObj name="Equation" r:id="rId2" imgW="88353900" imgH="27203400" progId="Equation.3">
                  <p:embed/>
                </p:oleObj>
              </mc:Choice>
              <mc:Fallback>
                <p:oleObj name="Equation" r:id="rId2" imgW="88353900" imgH="27203400" progId="Equation.3">
                  <p:embed/>
                  <p:pic>
                    <p:nvPicPr>
                      <p:cNvPr id="1030" name="Object 14">
                        <a:extLst>
                          <a:ext uri="{FF2B5EF4-FFF2-40B4-BE49-F238E27FC236}">
                            <a16:creationId xmlns:a16="http://schemas.microsoft.com/office/drawing/2014/main" id="{689DCDE7-5A34-6240-B4AB-FCA24CB46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4413" y="20467638"/>
                        <a:ext cx="10517187" cy="323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1" name="Text Box 15">
            <a:extLst>
              <a:ext uri="{FF2B5EF4-FFF2-40B4-BE49-F238E27FC236}">
                <a16:creationId xmlns:a16="http://schemas.microsoft.com/office/drawing/2014/main" id="{F0A8867A-7955-2A4E-B98C-9BD816FD50FC}"/>
              </a:ext>
            </a:extLst>
          </p:cNvPr>
          <p:cNvSpPr txBox="1">
            <a:spLocks noChangeArrowheads="1"/>
          </p:cNvSpPr>
          <p:nvPr/>
        </p:nvSpPr>
        <p:spPr bwMode="auto">
          <a:xfrm>
            <a:off x="912813" y="31486475"/>
            <a:ext cx="13711237"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1"/>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b="1">
                <a:latin typeface="Arial" panose="020B0604020202020204" pitchFamily="34" charset="0"/>
                <a:cs typeface="Times New Roman" panose="02020603050405020304" pitchFamily="18" charset="0"/>
              </a:rPr>
              <a:t>Fig. 1:</a:t>
            </a:r>
            <a:r>
              <a:rPr lang="en-US" altLang="en-US" sz="2400">
                <a:latin typeface="Arial" panose="020B0604020202020204" pitchFamily="34" charset="0"/>
                <a:cs typeface="Times New Roman" panose="02020603050405020304" pitchFamily="18" charset="0"/>
              </a:rPr>
              <a:t> Caption text (Caption: 24 pt – 28 pt)</a:t>
            </a:r>
          </a:p>
        </p:txBody>
      </p:sp>
      <p:grpSp>
        <p:nvGrpSpPr>
          <p:cNvPr id="1032" name="Group 16">
            <a:extLst>
              <a:ext uri="{FF2B5EF4-FFF2-40B4-BE49-F238E27FC236}">
                <a16:creationId xmlns:a16="http://schemas.microsoft.com/office/drawing/2014/main" id="{FDBBACAF-7FBF-804D-B357-98C148B6473C}"/>
              </a:ext>
            </a:extLst>
          </p:cNvPr>
          <p:cNvGrpSpPr>
            <a:grpSpLocks noChangeAspect="1"/>
          </p:cNvGrpSpPr>
          <p:nvPr/>
        </p:nvGrpSpPr>
        <p:grpSpPr bwMode="auto">
          <a:xfrm>
            <a:off x="912813" y="25450800"/>
            <a:ext cx="13711237" cy="5470525"/>
            <a:chOff x="10364" y="7485"/>
            <a:chExt cx="8495" cy="3389"/>
          </a:xfrm>
        </p:grpSpPr>
        <p:pic>
          <p:nvPicPr>
            <p:cNvPr id="1044" name="Picture 17">
              <a:extLst>
                <a:ext uri="{FF2B5EF4-FFF2-40B4-BE49-F238E27FC236}">
                  <a16:creationId xmlns:a16="http://schemas.microsoft.com/office/drawing/2014/main" id="{13540647-E688-3F4D-929B-26AC9FDC1A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18">
              <a:extLst>
                <a:ext uri="{FF2B5EF4-FFF2-40B4-BE49-F238E27FC236}">
                  <a16:creationId xmlns:a16="http://schemas.microsoft.com/office/drawing/2014/main" id="{F6FC3A8C-624A-AB40-AE2B-BEFDBBF6E2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3" name="Text Box 69">
            <a:extLst>
              <a:ext uri="{FF2B5EF4-FFF2-40B4-BE49-F238E27FC236}">
                <a16:creationId xmlns:a16="http://schemas.microsoft.com/office/drawing/2014/main" id="{A1D47A27-8EAB-5E40-9397-16C28B757126}"/>
              </a:ext>
            </a:extLst>
          </p:cNvPr>
          <p:cNvSpPr txBox="1">
            <a:spLocks noChangeArrowheads="1"/>
          </p:cNvSpPr>
          <p:nvPr/>
        </p:nvSpPr>
        <p:spPr bwMode="auto">
          <a:xfrm>
            <a:off x="687388" y="7086600"/>
            <a:ext cx="137112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Abstract (Header: 36 pt – 48 pt)</a:t>
            </a:r>
          </a:p>
        </p:txBody>
      </p:sp>
      <p:sp>
        <p:nvSpPr>
          <p:cNvPr id="1034" name="Text Box 70">
            <a:extLst>
              <a:ext uri="{FF2B5EF4-FFF2-40B4-BE49-F238E27FC236}">
                <a16:creationId xmlns:a16="http://schemas.microsoft.com/office/drawing/2014/main" id="{F97A5B0A-53DF-1E4E-A0A3-15C09E15DA63}"/>
              </a:ext>
            </a:extLst>
          </p:cNvPr>
          <p:cNvSpPr txBox="1">
            <a:spLocks noChangeArrowheads="1"/>
          </p:cNvSpPr>
          <p:nvPr/>
        </p:nvSpPr>
        <p:spPr bwMode="auto">
          <a:xfrm>
            <a:off x="914400" y="16198850"/>
            <a:ext cx="13716000" cy="373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a:latin typeface="Arial" panose="020B0604020202020204" pitchFamily="34" charset="0"/>
              </a:rPr>
              <a:t>At vero eos et accusamus et iusto odio dignissimos ducimus qui blanditiis praesentium voluptatum deleniti atque corrupti quos dolores et quas molestias excepturi sint occaecati cupiditate non provident, similique sunt in culpa qui officia deserunt mollitia animi, id est laborum et dolorum fuga. Et harum quidem rerum facilis est et expedita distinctio. Nam libero tempore, cum soluta nobis est eligendi optio cumque nihil impedit quo minus id quod maxime placeat facere possimus, omnis voluptas assumenda est, omnis dolor repellendus. Temporibus autem quibusdam et aut officiis debitis aut rerum necessitatibus saepe eveniet ut et voluptates repudiandae sint et molestiae non recusandae. Itaque earum rerum hic tenetur a sapiente delectus, ut aut reiciendis voluptatibus maiores alias consequatur aut perferendis doloribus asperiores repellat</a:t>
            </a:r>
            <a:endParaRPr lang="en-US" altLang="en-US" sz="2400">
              <a:latin typeface="Arial" panose="020B0604020202020204" pitchFamily="34" charset="0"/>
              <a:sym typeface="Symbol" pitchFamily="2" charset="2"/>
            </a:endParaRPr>
          </a:p>
        </p:txBody>
      </p:sp>
      <p:sp>
        <p:nvSpPr>
          <p:cNvPr id="1035" name="Text Box 111">
            <a:extLst>
              <a:ext uri="{FF2B5EF4-FFF2-40B4-BE49-F238E27FC236}">
                <a16:creationId xmlns:a16="http://schemas.microsoft.com/office/drawing/2014/main" id="{FEC6C334-EC98-CE4D-B970-8D7412936B99}"/>
              </a:ext>
            </a:extLst>
          </p:cNvPr>
          <p:cNvSpPr txBox="1">
            <a:spLocks noChangeArrowheads="1"/>
          </p:cNvSpPr>
          <p:nvPr/>
        </p:nvSpPr>
        <p:spPr bwMode="auto">
          <a:xfrm>
            <a:off x="868363" y="24307800"/>
            <a:ext cx="1371123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ctr">
              <a:spcBef>
                <a:spcPct val="50000"/>
              </a:spcBef>
            </a:pPr>
            <a:r>
              <a:rPr lang="en-US" altLang="en-US" sz="2400">
                <a:latin typeface="Arial" panose="020B0604020202020204" pitchFamily="34" charset="0"/>
                <a:cs typeface="Times New Roman" panose="02020603050405020304" pitchFamily="18" charset="0"/>
              </a:rPr>
              <a:t>Typical parameter values are </a:t>
            </a:r>
            <a:r>
              <a:rPr lang="en-US" altLang="en-US" sz="2400">
                <a:latin typeface="Arial" panose="020B0604020202020204" pitchFamily="34" charset="0"/>
              </a:rPr>
              <a:t>a = 0.7, </a:t>
            </a:r>
            <a:r>
              <a:rPr lang="en-US" altLang="en-US" sz="2400">
                <a:latin typeface="Arial" panose="020B0604020202020204" pitchFamily="34" charset="0"/>
                <a:sym typeface="Symbol" pitchFamily="2" charset="2"/>
              </a:rPr>
              <a:t> = 0.3,  = 5.0,  = 10</a:t>
            </a:r>
            <a:r>
              <a:rPr lang="en-US" altLang="en-US" sz="2400" baseline="30000">
                <a:latin typeface="Arial" panose="020B0604020202020204" pitchFamily="34" charset="0"/>
                <a:sym typeface="Symbol" pitchFamily="2" charset="2"/>
              </a:rPr>
              <a:t>-2</a:t>
            </a:r>
            <a:r>
              <a:rPr lang="en-US" altLang="en-US" sz="2400">
                <a:latin typeface="Arial" panose="020B0604020202020204" pitchFamily="34" charset="0"/>
                <a:sym typeface="Symbol" pitchFamily="2" charset="2"/>
              </a:rPr>
              <a:t>, and </a:t>
            </a:r>
            <a:r>
              <a:rPr lang="en-US" altLang="en-US" sz="2400">
                <a:latin typeface="Arial" panose="020B0604020202020204" pitchFamily="34" charset="0"/>
              </a:rPr>
              <a:t> = 0.28. </a:t>
            </a:r>
          </a:p>
        </p:txBody>
      </p:sp>
      <p:sp>
        <p:nvSpPr>
          <p:cNvPr id="1036" name="Text Box 10">
            <a:extLst>
              <a:ext uri="{FF2B5EF4-FFF2-40B4-BE49-F238E27FC236}">
                <a16:creationId xmlns:a16="http://schemas.microsoft.com/office/drawing/2014/main" id="{A41CF59E-762C-6F44-B68B-CCEF70C49F86}"/>
              </a:ext>
            </a:extLst>
          </p:cNvPr>
          <p:cNvSpPr txBox="1">
            <a:spLocks noChangeArrowheads="1"/>
          </p:cNvSpPr>
          <p:nvPr/>
        </p:nvSpPr>
        <p:spPr bwMode="auto">
          <a:xfrm>
            <a:off x="7315200" y="2743200"/>
            <a:ext cx="29260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6600" b="1"/>
              <a:t>First Last and First Last (Authors: 60 pt – 66 pt)</a:t>
            </a:r>
          </a:p>
        </p:txBody>
      </p:sp>
      <p:pic>
        <p:nvPicPr>
          <p:cNvPr id="1037" name="Picture 4" descr="Logo&#10;&#10;Description automatically generated">
            <a:extLst>
              <a:ext uri="{FF2B5EF4-FFF2-40B4-BE49-F238E27FC236}">
                <a16:creationId xmlns:a16="http://schemas.microsoft.com/office/drawing/2014/main" id="{132120AF-AB03-1344-9E63-57A3C88FE9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309" r="16707"/>
          <a:stretch>
            <a:fillRect/>
          </a:stretch>
        </p:blipFill>
        <p:spPr bwMode="auto">
          <a:xfrm>
            <a:off x="914400" y="914400"/>
            <a:ext cx="633571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6" descr="A close-up of a snake&#10;&#10;Description automatically generated with low confidence">
            <a:extLst>
              <a:ext uri="{FF2B5EF4-FFF2-40B4-BE49-F238E27FC236}">
                <a16:creationId xmlns:a16="http://schemas.microsoft.com/office/drawing/2014/main" id="{FF247AF2-246F-1C45-B483-BA48093A60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47488" y="1400175"/>
            <a:ext cx="6035675"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Text Box 69">
            <a:extLst>
              <a:ext uri="{FF2B5EF4-FFF2-40B4-BE49-F238E27FC236}">
                <a16:creationId xmlns:a16="http://schemas.microsoft.com/office/drawing/2014/main" id="{91EDAC9B-8EF4-454D-827A-111FC147BE38}"/>
              </a:ext>
            </a:extLst>
          </p:cNvPr>
          <p:cNvSpPr txBox="1">
            <a:spLocks noChangeArrowheads="1"/>
          </p:cNvSpPr>
          <p:nvPr/>
        </p:nvSpPr>
        <p:spPr bwMode="auto">
          <a:xfrm>
            <a:off x="914400" y="14020800"/>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Theory (Header: 36 pt – 48 pt)</a:t>
            </a:r>
          </a:p>
        </p:txBody>
      </p:sp>
      <p:sp>
        <p:nvSpPr>
          <p:cNvPr id="1040" name="Text Box 69">
            <a:extLst>
              <a:ext uri="{FF2B5EF4-FFF2-40B4-BE49-F238E27FC236}">
                <a16:creationId xmlns:a16="http://schemas.microsoft.com/office/drawing/2014/main" id="{C1F7A146-4350-7742-84F8-ED2B9EADE310}"/>
              </a:ext>
            </a:extLst>
          </p:cNvPr>
          <p:cNvSpPr txBox="1">
            <a:spLocks noChangeArrowheads="1"/>
          </p:cNvSpPr>
          <p:nvPr/>
        </p:nvSpPr>
        <p:spPr bwMode="auto">
          <a:xfrm>
            <a:off x="15978188" y="8696325"/>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Results (Header: 36 pt – 48 pt)</a:t>
            </a:r>
          </a:p>
        </p:txBody>
      </p:sp>
      <p:sp>
        <p:nvSpPr>
          <p:cNvPr id="1041" name="Text Box 69">
            <a:extLst>
              <a:ext uri="{FF2B5EF4-FFF2-40B4-BE49-F238E27FC236}">
                <a16:creationId xmlns:a16="http://schemas.microsoft.com/office/drawing/2014/main" id="{7F0656D7-176C-F24D-A7DB-D6150698D764}"/>
              </a:ext>
            </a:extLst>
          </p:cNvPr>
          <p:cNvSpPr txBox="1">
            <a:spLocks noChangeArrowheads="1"/>
          </p:cNvSpPr>
          <p:nvPr/>
        </p:nvSpPr>
        <p:spPr bwMode="auto">
          <a:xfrm>
            <a:off x="29260800" y="22606000"/>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Acknowledgment (Header: 36 pt – 48 pt)</a:t>
            </a:r>
          </a:p>
        </p:txBody>
      </p:sp>
      <p:sp>
        <p:nvSpPr>
          <p:cNvPr id="1042" name="Text Box 69">
            <a:extLst>
              <a:ext uri="{FF2B5EF4-FFF2-40B4-BE49-F238E27FC236}">
                <a16:creationId xmlns:a16="http://schemas.microsoft.com/office/drawing/2014/main" id="{71488969-DF57-7140-A263-4CBDDDD5D738}"/>
              </a:ext>
            </a:extLst>
          </p:cNvPr>
          <p:cNvSpPr txBox="1">
            <a:spLocks noChangeArrowheads="1"/>
          </p:cNvSpPr>
          <p:nvPr/>
        </p:nvSpPr>
        <p:spPr bwMode="auto">
          <a:xfrm>
            <a:off x="28684538" y="28559125"/>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References (Header: 36 pt – 48 pt)</a:t>
            </a:r>
          </a:p>
        </p:txBody>
      </p:sp>
      <p:sp>
        <p:nvSpPr>
          <p:cNvPr id="1043" name="Text Box 13">
            <a:extLst>
              <a:ext uri="{FF2B5EF4-FFF2-40B4-BE49-F238E27FC236}">
                <a16:creationId xmlns:a16="http://schemas.microsoft.com/office/drawing/2014/main" id="{C835DC5C-8DEC-8543-AAA1-075475AC3C54}"/>
              </a:ext>
            </a:extLst>
          </p:cNvPr>
          <p:cNvSpPr txBox="1">
            <a:spLocks noChangeArrowheads="1"/>
          </p:cNvSpPr>
          <p:nvPr/>
        </p:nvSpPr>
        <p:spPr bwMode="auto">
          <a:xfrm>
            <a:off x="29719588" y="29778325"/>
            <a:ext cx="13712825"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GB" altLang="en-US" sz="2400">
                <a:latin typeface="Arial" panose="020B0604020202020204" pitchFamily="34" charset="0"/>
              </a:rPr>
              <a:t>Used or useful citations.</a:t>
            </a:r>
          </a:p>
        </p:txBody>
      </p:sp>
      <p:pic>
        <p:nvPicPr>
          <p:cNvPr id="5" name="Picture 4" descr="Logo&#10;&#10;Description automatically generated">
            <a:extLst>
              <a:ext uri="{FF2B5EF4-FFF2-40B4-BE49-F238E27FC236}">
                <a16:creationId xmlns:a16="http://schemas.microsoft.com/office/drawing/2014/main" id="{682D48BA-D39B-6C41-9E24-A436836438C2}"/>
              </a:ext>
            </a:extLst>
          </p:cNvPr>
          <p:cNvPicPr>
            <a:picLocks noChangeAspect="1"/>
          </p:cNvPicPr>
          <p:nvPr/>
        </p:nvPicPr>
        <p:blipFill>
          <a:blip r:embed="rId7"/>
          <a:stretch>
            <a:fillRect/>
          </a:stretch>
        </p:blipFill>
        <p:spPr>
          <a:xfrm>
            <a:off x="34799718" y="11650208"/>
            <a:ext cx="4970262" cy="3530600"/>
          </a:xfrm>
          <a:prstGeom prst="rect">
            <a:avLst/>
          </a:prstGeom>
        </p:spPr>
      </p:pic>
      <p:pic>
        <p:nvPicPr>
          <p:cNvPr id="4" name="Picture 3" descr="A picture containing graphics, yellow, graphic design, symbol&#10;&#10;Description automatically generated">
            <a:extLst>
              <a:ext uri="{FF2B5EF4-FFF2-40B4-BE49-F238E27FC236}">
                <a16:creationId xmlns:a16="http://schemas.microsoft.com/office/drawing/2014/main" id="{01C79D6B-1DB4-FFA3-CBC2-61429E01CDEA}"/>
              </a:ext>
            </a:extLst>
          </p:cNvPr>
          <p:cNvPicPr>
            <a:picLocks noChangeAspect="1"/>
          </p:cNvPicPr>
          <p:nvPr/>
        </p:nvPicPr>
        <p:blipFill>
          <a:blip r:embed="rId8"/>
          <a:stretch>
            <a:fillRect/>
          </a:stretch>
        </p:blipFill>
        <p:spPr>
          <a:xfrm>
            <a:off x="34399538" y="9148762"/>
            <a:ext cx="5295900" cy="13589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460</Words>
  <Application>Microsoft Macintosh PowerPoint</Application>
  <PresentationFormat>Custom</PresentationFormat>
  <Paragraphs>16</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Default Design</vt:lpstr>
      <vt:lpstr>Equation</vt:lpstr>
      <vt:lpstr>PowerPoint Presentation</vt:lpstr>
    </vt:vector>
  </TitlesOfParts>
  <Company>FSU Chemistry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Steinbock</dc:creator>
  <cp:lastModifiedBy>Niklas Manz</cp:lastModifiedBy>
  <cp:revision>32</cp:revision>
  <dcterms:created xsi:type="dcterms:W3CDTF">2004-02-11T20:58:01Z</dcterms:created>
  <dcterms:modified xsi:type="dcterms:W3CDTF">2023-04-21T21:16:15Z</dcterms:modified>
</cp:coreProperties>
</file>