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512064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61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CD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9E8F55-D6D2-1F4A-9EEF-9C64357AE063}" v="3" dt="2023-04-21T21:19:48.8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5915"/>
  </p:normalViewPr>
  <p:slideViewPr>
    <p:cSldViewPr>
      <p:cViewPr>
        <p:scale>
          <a:sx n="50" d="100"/>
          <a:sy n="50" d="100"/>
        </p:scale>
        <p:origin x="-6808" y="760"/>
      </p:cViewPr>
      <p:guideLst>
        <p:guide orient="horz" pos="10368"/>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klas Manz" userId="63a0aa6e-a1e0-4cd4-afac-31fbc26b7e5c" providerId="ADAL" clId="{3D9E8F55-D6D2-1F4A-9EEF-9C64357AE063}"/>
    <pc:docChg chg="custSel modSld">
      <pc:chgData name="Niklas Manz" userId="63a0aa6e-a1e0-4cd4-afac-31fbc26b7e5c" providerId="ADAL" clId="{3D9E8F55-D6D2-1F4A-9EEF-9C64357AE063}" dt="2023-04-21T21:20:39.137" v="13" actId="1076"/>
      <pc:docMkLst>
        <pc:docMk/>
      </pc:docMkLst>
      <pc:sldChg chg="addSp delSp modSp mod">
        <pc:chgData name="Niklas Manz" userId="63a0aa6e-a1e0-4cd4-afac-31fbc26b7e5c" providerId="ADAL" clId="{3D9E8F55-D6D2-1F4A-9EEF-9C64357AE063}" dt="2023-04-21T21:20:39.137" v="13" actId="1076"/>
        <pc:sldMkLst>
          <pc:docMk/>
          <pc:sldMk cId="0" sldId="256"/>
        </pc:sldMkLst>
        <pc:picChg chg="add mod">
          <ac:chgData name="Niklas Manz" userId="63a0aa6e-a1e0-4cd4-afac-31fbc26b7e5c" providerId="ADAL" clId="{3D9E8F55-D6D2-1F4A-9EEF-9C64357AE063}" dt="2023-04-21T21:20:39.137" v="13" actId="1076"/>
          <ac:picMkLst>
            <pc:docMk/>
            <pc:sldMk cId="0" sldId="256"/>
            <ac:picMk id="3" creationId="{01C79D6B-1DB4-FFA3-CBC2-61429E01CDEA}"/>
          </ac:picMkLst>
        </pc:picChg>
        <pc:picChg chg="del">
          <ac:chgData name="Niklas Manz" userId="63a0aa6e-a1e0-4cd4-afac-31fbc26b7e5c" providerId="ADAL" clId="{3D9E8F55-D6D2-1F4A-9EEF-9C64357AE063}" dt="2023-04-21T21:19:17.463" v="1" actId="478"/>
          <ac:picMkLst>
            <pc:docMk/>
            <pc:sldMk cId="0" sldId="256"/>
            <ac:picMk id="5" creationId="{82BE385B-A5CA-CC48-9AEB-01ABC47BD44F}"/>
          </ac:picMkLst>
        </pc:picChg>
        <pc:picChg chg="mod">
          <ac:chgData name="Niklas Manz" userId="63a0aa6e-a1e0-4cd4-afac-31fbc26b7e5c" providerId="ADAL" clId="{3D9E8F55-D6D2-1F4A-9EEF-9C64357AE063}" dt="2023-04-21T21:19:43.588" v="7" actId="14100"/>
          <ac:picMkLst>
            <pc:docMk/>
            <pc:sldMk cId="0" sldId="256"/>
            <ac:picMk id="18" creationId="{489817B2-6413-3308-F8E2-4C9705F67535}"/>
          </ac:picMkLst>
        </pc:picChg>
        <pc:picChg chg="del mod">
          <ac:chgData name="Niklas Manz" userId="63a0aa6e-a1e0-4cd4-afac-31fbc26b7e5c" providerId="ADAL" clId="{3D9E8F55-D6D2-1F4A-9EEF-9C64357AE063}" dt="2023-04-21T21:20:28.590" v="12" actId="478"/>
          <ac:picMkLst>
            <pc:docMk/>
            <pc:sldMk cId="0" sldId="256"/>
            <ac:picMk id="25" creationId="{0BD7997E-7626-D90E-05F5-9DB89D65AFA6}"/>
          </ac:picMkLst>
        </pc:picChg>
        <pc:picChg chg="mod">
          <ac:chgData name="Niklas Manz" userId="63a0aa6e-a1e0-4cd4-afac-31fbc26b7e5c" providerId="ADAL" clId="{3D9E8F55-D6D2-1F4A-9EEF-9C64357AE063}" dt="2023-04-21T21:19:38.747" v="6" actId="14100"/>
          <ac:picMkLst>
            <pc:docMk/>
            <pc:sldMk cId="0" sldId="256"/>
            <ac:picMk id="26" creationId="{D0C717B6-5A75-5C4D-FEC7-5F27BB9F5DC6}"/>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5387342"/>
            <a:ext cx="38404800" cy="1146048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6400800" y="17289782"/>
            <a:ext cx="38404800" cy="7947658"/>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8C4D851B-FBC3-4442-80EA-BE6E54583051}" type="slidenum">
              <a:rPr lang="en-US" altLang="en-US" smtClean="0"/>
              <a:pPr>
                <a:defRPr/>
              </a:pPr>
              <a:t>‹#›</a:t>
            </a:fld>
            <a:endParaRPr lang="en-US" altLang="en-US"/>
          </a:p>
        </p:txBody>
      </p:sp>
    </p:spTree>
    <p:extLst>
      <p:ext uri="{BB962C8B-B14F-4D97-AF65-F5344CB8AC3E}">
        <p14:creationId xmlns:p14="http://schemas.microsoft.com/office/powerpoint/2010/main" val="1576480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6C620EDE-4024-8247-B2B6-5DD51C777FA1}" type="slidenum">
              <a:rPr lang="en-US" altLang="en-US" smtClean="0"/>
              <a:pPr>
                <a:defRPr/>
              </a:pPr>
              <a:t>‹#›</a:t>
            </a:fld>
            <a:endParaRPr lang="en-US" altLang="en-US"/>
          </a:p>
        </p:txBody>
      </p:sp>
    </p:spTree>
    <p:extLst>
      <p:ext uri="{BB962C8B-B14F-4D97-AF65-F5344CB8AC3E}">
        <p14:creationId xmlns:p14="http://schemas.microsoft.com/office/powerpoint/2010/main" val="3075115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752600"/>
            <a:ext cx="1104138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0" y="1752600"/>
            <a:ext cx="3248406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8A7BC41-D96E-7349-92C1-D10F8AC6481C}" type="slidenum">
              <a:rPr lang="en-US" altLang="en-US" smtClean="0"/>
              <a:pPr>
                <a:defRPr/>
              </a:pPr>
              <a:t>‹#›</a:t>
            </a:fld>
            <a:endParaRPr lang="en-US" altLang="en-US"/>
          </a:p>
        </p:txBody>
      </p:sp>
    </p:spTree>
    <p:extLst>
      <p:ext uri="{BB962C8B-B14F-4D97-AF65-F5344CB8AC3E}">
        <p14:creationId xmlns:p14="http://schemas.microsoft.com/office/powerpoint/2010/main" val="2552224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046B5382-9C28-0549-B695-2AD8D2E54542}" type="slidenum">
              <a:rPr lang="en-US" altLang="en-US" smtClean="0"/>
              <a:pPr>
                <a:defRPr/>
              </a:pPr>
              <a:t>‹#›</a:t>
            </a:fld>
            <a:endParaRPr lang="en-US" altLang="en-US"/>
          </a:p>
        </p:txBody>
      </p:sp>
    </p:spTree>
    <p:extLst>
      <p:ext uri="{BB962C8B-B14F-4D97-AF65-F5344CB8AC3E}">
        <p14:creationId xmlns:p14="http://schemas.microsoft.com/office/powerpoint/2010/main" val="784284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8206745"/>
            <a:ext cx="44165520" cy="13693138"/>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3493770" y="22029425"/>
            <a:ext cx="44165520" cy="7200898"/>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CE91952-DC8A-2A42-B3A4-F31E2288DD51}" type="slidenum">
              <a:rPr lang="en-US" altLang="en-US" smtClean="0"/>
              <a:pPr>
                <a:defRPr/>
              </a:pPr>
              <a:t>‹#›</a:t>
            </a:fld>
            <a:endParaRPr lang="en-US" altLang="en-US"/>
          </a:p>
        </p:txBody>
      </p:sp>
    </p:spTree>
    <p:extLst>
      <p:ext uri="{BB962C8B-B14F-4D97-AF65-F5344CB8AC3E}">
        <p14:creationId xmlns:p14="http://schemas.microsoft.com/office/powerpoint/2010/main" val="183380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8763000"/>
            <a:ext cx="217627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8763000"/>
            <a:ext cx="217627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E127AD6-96EF-EE40-BCD3-7FBFA31BA35F}" type="slidenum">
              <a:rPr lang="en-US" altLang="en-US" smtClean="0"/>
              <a:pPr>
                <a:defRPr/>
              </a:pPr>
              <a:t>‹#›</a:t>
            </a:fld>
            <a:endParaRPr lang="en-US" altLang="en-US"/>
          </a:p>
        </p:txBody>
      </p:sp>
    </p:spTree>
    <p:extLst>
      <p:ext uri="{BB962C8B-B14F-4D97-AF65-F5344CB8AC3E}">
        <p14:creationId xmlns:p14="http://schemas.microsoft.com/office/powerpoint/2010/main" val="2556364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752603"/>
            <a:ext cx="4416552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2" y="8069582"/>
            <a:ext cx="21662705"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3527112" y="12024360"/>
            <a:ext cx="21662705"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0" y="8069582"/>
            <a:ext cx="21769390"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25923240" y="12024360"/>
            <a:ext cx="21769390"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9F244A14-56FA-6F40-BE96-FD2EAE21A868}" type="slidenum">
              <a:rPr lang="en-US" altLang="en-US" smtClean="0"/>
              <a:pPr>
                <a:defRPr/>
              </a:pPr>
              <a:t>‹#›</a:t>
            </a:fld>
            <a:endParaRPr lang="en-US" altLang="en-US"/>
          </a:p>
        </p:txBody>
      </p:sp>
    </p:spTree>
    <p:extLst>
      <p:ext uri="{BB962C8B-B14F-4D97-AF65-F5344CB8AC3E}">
        <p14:creationId xmlns:p14="http://schemas.microsoft.com/office/powerpoint/2010/main" val="1819699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DFDBD29B-ECA5-C34D-988C-841B7044338A}" type="slidenum">
              <a:rPr lang="en-US" altLang="en-US" smtClean="0"/>
              <a:pPr>
                <a:defRPr/>
              </a:pPr>
              <a:t>‹#›</a:t>
            </a:fld>
            <a:endParaRPr lang="en-US" altLang="en-US"/>
          </a:p>
        </p:txBody>
      </p:sp>
    </p:spTree>
    <p:extLst>
      <p:ext uri="{BB962C8B-B14F-4D97-AF65-F5344CB8AC3E}">
        <p14:creationId xmlns:p14="http://schemas.microsoft.com/office/powerpoint/2010/main" val="398324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E1EA5D75-24A8-6345-905E-056977483556}" type="slidenum">
              <a:rPr lang="en-US" altLang="en-US" smtClean="0"/>
              <a:pPr>
                <a:defRPr/>
              </a:pPr>
              <a:t>‹#›</a:t>
            </a:fld>
            <a:endParaRPr lang="en-US" altLang="en-US"/>
          </a:p>
        </p:txBody>
      </p:sp>
    </p:spTree>
    <p:extLst>
      <p:ext uri="{BB962C8B-B14F-4D97-AF65-F5344CB8AC3E}">
        <p14:creationId xmlns:p14="http://schemas.microsoft.com/office/powerpoint/2010/main" val="1855174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21769390" y="4739642"/>
            <a:ext cx="25923240" cy="233934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4AE942EB-33F2-1A4E-9FDF-BD3F5B7E45DC}" type="slidenum">
              <a:rPr lang="en-US" altLang="en-US" smtClean="0"/>
              <a:pPr>
                <a:defRPr/>
              </a:pPr>
              <a:t>‹#›</a:t>
            </a:fld>
            <a:endParaRPr lang="en-US" altLang="en-US"/>
          </a:p>
        </p:txBody>
      </p:sp>
    </p:spTree>
    <p:extLst>
      <p:ext uri="{BB962C8B-B14F-4D97-AF65-F5344CB8AC3E}">
        <p14:creationId xmlns:p14="http://schemas.microsoft.com/office/powerpoint/2010/main" val="865380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4739642"/>
            <a:ext cx="25923240" cy="233934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80E5514D-9768-F142-BF03-2FA963874291}" type="slidenum">
              <a:rPr lang="en-US" altLang="en-US" smtClean="0"/>
              <a:pPr>
                <a:defRPr/>
              </a:pPr>
              <a:t>‹#›</a:t>
            </a:fld>
            <a:endParaRPr lang="en-US" altLang="en-US"/>
          </a:p>
        </p:txBody>
      </p:sp>
    </p:spTree>
    <p:extLst>
      <p:ext uri="{BB962C8B-B14F-4D97-AF65-F5344CB8AC3E}">
        <p14:creationId xmlns:p14="http://schemas.microsoft.com/office/powerpoint/2010/main" val="2988084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752603"/>
            <a:ext cx="4416552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8763000"/>
            <a:ext cx="4416552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30510482"/>
            <a:ext cx="11521440" cy="1752600"/>
          </a:xfrm>
          <a:prstGeom prst="rect">
            <a:avLst/>
          </a:prstGeom>
        </p:spPr>
        <p:txBody>
          <a:bodyPr vert="horz" lIns="91440" tIns="45720" rIns="91440" bIns="45720" rtlCol="0" anchor="ctr"/>
          <a:lstStyle>
            <a:lvl1pPr algn="l">
              <a:defRPr sz="5040">
                <a:solidFill>
                  <a:schemeClr val="tx1">
                    <a:tint val="75000"/>
                  </a:schemeClr>
                </a:solidFill>
              </a:defRPr>
            </a:lvl1pPr>
          </a:lstStyle>
          <a:p>
            <a:pPr>
              <a:defRPr/>
            </a:pPr>
            <a:endParaRPr lang="en-US" altLang="en-US"/>
          </a:p>
        </p:txBody>
      </p:sp>
      <p:sp>
        <p:nvSpPr>
          <p:cNvPr id="5" name="Footer Placeholder 4"/>
          <p:cNvSpPr>
            <a:spLocks noGrp="1"/>
          </p:cNvSpPr>
          <p:nvPr>
            <p:ph type="ftr" sz="quarter" idx="3"/>
          </p:nvPr>
        </p:nvSpPr>
        <p:spPr>
          <a:xfrm>
            <a:off x="16962120" y="30510482"/>
            <a:ext cx="17282160" cy="1752600"/>
          </a:xfrm>
          <a:prstGeom prst="rect">
            <a:avLst/>
          </a:prstGeom>
        </p:spPr>
        <p:txBody>
          <a:bodyPr vert="horz" lIns="91440" tIns="45720" rIns="91440" bIns="45720" rtlCol="0" anchor="ctr"/>
          <a:lstStyle>
            <a:lvl1pPr algn="ctr">
              <a:defRPr sz="5040">
                <a:solidFill>
                  <a:schemeClr val="tx1">
                    <a:tint val="75000"/>
                  </a:schemeClr>
                </a:solidFill>
              </a:defRPr>
            </a:lvl1pPr>
          </a:lstStyle>
          <a:p>
            <a:pPr>
              <a:defRPr/>
            </a:pPr>
            <a:endParaRPr lang="en-US" altLang="en-US"/>
          </a:p>
        </p:txBody>
      </p:sp>
      <p:sp>
        <p:nvSpPr>
          <p:cNvPr id="6" name="Slide Number Placeholder 5"/>
          <p:cNvSpPr>
            <a:spLocks noGrp="1"/>
          </p:cNvSpPr>
          <p:nvPr>
            <p:ph type="sldNum" sz="quarter" idx="4"/>
          </p:nvPr>
        </p:nvSpPr>
        <p:spPr>
          <a:xfrm>
            <a:off x="36164520" y="30510482"/>
            <a:ext cx="11521440" cy="1752600"/>
          </a:xfrm>
          <a:prstGeom prst="rect">
            <a:avLst/>
          </a:prstGeom>
        </p:spPr>
        <p:txBody>
          <a:bodyPr vert="horz" lIns="91440" tIns="45720" rIns="91440" bIns="45720" rtlCol="0" anchor="ctr"/>
          <a:lstStyle>
            <a:lvl1pPr algn="r">
              <a:defRPr sz="5040">
                <a:solidFill>
                  <a:schemeClr val="tx1">
                    <a:tint val="75000"/>
                  </a:schemeClr>
                </a:solidFill>
              </a:defRPr>
            </a:lvl1pPr>
          </a:lstStyle>
          <a:p>
            <a:pPr>
              <a:defRPr/>
            </a:pPr>
            <a:fld id="{08E3F697-2C50-C142-90AD-B7403151999F}" type="slidenum">
              <a:rPr lang="en-US" altLang="en-US" smtClean="0"/>
              <a:pPr>
                <a:defRPr/>
              </a:pPr>
              <a:t>‹#›</a:t>
            </a:fld>
            <a:endParaRPr lang="en-US" altLang="en-US"/>
          </a:p>
        </p:txBody>
      </p:sp>
    </p:spTree>
    <p:extLst>
      <p:ext uri="{BB962C8B-B14F-4D97-AF65-F5344CB8AC3E}">
        <p14:creationId xmlns:p14="http://schemas.microsoft.com/office/powerpoint/2010/main" val="38741971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emf"/><Relationship Id="rId7" Type="http://schemas.openxmlformats.org/officeDocument/2006/relationships/image" Target="../media/image5.jpg"/><Relationship Id="rId2"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28">
            <a:extLst>
              <a:ext uri="{FF2B5EF4-FFF2-40B4-BE49-F238E27FC236}">
                <a16:creationId xmlns:a16="http://schemas.microsoft.com/office/drawing/2014/main" id="{DF5BC496-B59B-AA42-B365-3E5372B7C559}"/>
              </a:ext>
            </a:extLst>
          </p:cNvPr>
          <p:cNvSpPr/>
          <p:nvPr/>
        </p:nvSpPr>
        <p:spPr>
          <a:xfrm>
            <a:off x="747555" y="5502513"/>
            <a:ext cx="49711291" cy="26501487"/>
          </a:xfrm>
          <a:prstGeom prst="roundRect">
            <a:avLst>
              <a:gd name="adj" fmla="val 949"/>
            </a:avLst>
          </a:prstGeom>
          <a:solidFill>
            <a:schemeClr val="bg1">
              <a:lumMod val="85000"/>
              <a:alpha val="13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ounded Rectangle 29">
            <a:extLst>
              <a:ext uri="{FF2B5EF4-FFF2-40B4-BE49-F238E27FC236}">
                <a16:creationId xmlns:a16="http://schemas.microsoft.com/office/drawing/2014/main" id="{7E200B01-AD63-0944-98E1-118E78F96F1F}"/>
              </a:ext>
            </a:extLst>
          </p:cNvPr>
          <p:cNvSpPr/>
          <p:nvPr/>
        </p:nvSpPr>
        <p:spPr>
          <a:xfrm>
            <a:off x="1397000" y="6059727"/>
            <a:ext cx="14630400" cy="7493000"/>
          </a:xfrm>
          <a:prstGeom prst="roundRect">
            <a:avLst>
              <a:gd name="adj" fmla="val 949"/>
            </a:avLst>
          </a:prstGeom>
          <a:solidFill>
            <a:schemeClr val="bg1">
              <a:lumMod val="65000"/>
              <a:alpha val="13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ounded Rectangle 32">
            <a:extLst>
              <a:ext uri="{FF2B5EF4-FFF2-40B4-BE49-F238E27FC236}">
                <a16:creationId xmlns:a16="http://schemas.microsoft.com/office/drawing/2014/main" id="{091B724C-99CE-484A-A1A7-5E60AF42C120}"/>
              </a:ext>
            </a:extLst>
          </p:cNvPr>
          <p:cNvSpPr/>
          <p:nvPr/>
        </p:nvSpPr>
        <p:spPr>
          <a:xfrm>
            <a:off x="35179000" y="6059727"/>
            <a:ext cx="14630400" cy="13228064"/>
          </a:xfrm>
          <a:prstGeom prst="roundRect">
            <a:avLst>
              <a:gd name="adj" fmla="val 949"/>
            </a:avLst>
          </a:prstGeom>
          <a:solidFill>
            <a:schemeClr val="bg1">
              <a:lumMod val="65000"/>
              <a:alpha val="13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ounded Rectangle 33">
            <a:extLst>
              <a:ext uri="{FF2B5EF4-FFF2-40B4-BE49-F238E27FC236}">
                <a16:creationId xmlns:a16="http://schemas.microsoft.com/office/drawing/2014/main" id="{762BFA9D-2067-7F40-927B-4E6B13690C51}"/>
              </a:ext>
            </a:extLst>
          </p:cNvPr>
          <p:cNvSpPr/>
          <p:nvPr/>
        </p:nvSpPr>
        <p:spPr>
          <a:xfrm>
            <a:off x="17373600" y="6059727"/>
            <a:ext cx="16459200" cy="25006298"/>
          </a:xfrm>
          <a:prstGeom prst="roundRect">
            <a:avLst>
              <a:gd name="adj" fmla="val 949"/>
            </a:avLst>
          </a:prstGeom>
          <a:solidFill>
            <a:schemeClr val="bg1">
              <a:lumMod val="65000"/>
              <a:alpha val="13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ounded Rectangle 35">
            <a:extLst>
              <a:ext uri="{FF2B5EF4-FFF2-40B4-BE49-F238E27FC236}">
                <a16:creationId xmlns:a16="http://schemas.microsoft.com/office/drawing/2014/main" id="{6859AA9B-EF91-B548-AD2D-9AFB4288570C}"/>
              </a:ext>
            </a:extLst>
          </p:cNvPr>
          <p:cNvSpPr/>
          <p:nvPr/>
        </p:nvSpPr>
        <p:spPr>
          <a:xfrm>
            <a:off x="1397000" y="14390927"/>
            <a:ext cx="14630400" cy="16776936"/>
          </a:xfrm>
          <a:prstGeom prst="roundRect">
            <a:avLst>
              <a:gd name="adj" fmla="val 949"/>
            </a:avLst>
          </a:prstGeom>
          <a:solidFill>
            <a:schemeClr val="bg1">
              <a:lumMod val="65000"/>
              <a:alpha val="13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ounded Rectangle 36">
            <a:extLst>
              <a:ext uri="{FF2B5EF4-FFF2-40B4-BE49-F238E27FC236}">
                <a16:creationId xmlns:a16="http://schemas.microsoft.com/office/drawing/2014/main" id="{D64F95BF-4D76-1C4F-A4D1-419324CF0D35}"/>
              </a:ext>
            </a:extLst>
          </p:cNvPr>
          <p:cNvSpPr/>
          <p:nvPr/>
        </p:nvSpPr>
        <p:spPr>
          <a:xfrm>
            <a:off x="35179000" y="19991055"/>
            <a:ext cx="14630400" cy="6388668"/>
          </a:xfrm>
          <a:prstGeom prst="roundRect">
            <a:avLst>
              <a:gd name="adj" fmla="val 949"/>
            </a:avLst>
          </a:prstGeom>
          <a:solidFill>
            <a:schemeClr val="bg1">
              <a:lumMod val="65000"/>
              <a:alpha val="13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ounded Rectangle 37">
            <a:extLst>
              <a:ext uri="{FF2B5EF4-FFF2-40B4-BE49-F238E27FC236}">
                <a16:creationId xmlns:a16="http://schemas.microsoft.com/office/drawing/2014/main" id="{0B6C151A-1F08-F242-A842-0076C4296327}"/>
              </a:ext>
            </a:extLst>
          </p:cNvPr>
          <p:cNvSpPr/>
          <p:nvPr/>
        </p:nvSpPr>
        <p:spPr>
          <a:xfrm>
            <a:off x="35179000" y="27082986"/>
            <a:ext cx="14630400" cy="4101253"/>
          </a:xfrm>
          <a:prstGeom prst="roundRect">
            <a:avLst>
              <a:gd name="adj" fmla="val 949"/>
            </a:avLst>
          </a:prstGeom>
          <a:solidFill>
            <a:schemeClr val="bg1">
              <a:lumMod val="65000"/>
              <a:alpha val="13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 Box 4">
            <a:extLst>
              <a:ext uri="{FF2B5EF4-FFF2-40B4-BE49-F238E27FC236}">
                <a16:creationId xmlns:a16="http://schemas.microsoft.com/office/drawing/2014/main" id="{9836CAC4-041A-64F1-ACBB-99B2C46B2FC4}"/>
              </a:ext>
            </a:extLst>
          </p:cNvPr>
          <p:cNvSpPr txBox="1">
            <a:spLocks noChangeArrowheads="1"/>
          </p:cNvSpPr>
          <p:nvPr/>
        </p:nvSpPr>
        <p:spPr bwMode="auto">
          <a:xfrm>
            <a:off x="7315199" y="457200"/>
            <a:ext cx="35661601" cy="182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defTabSz="473075">
              <a:defRPr>
                <a:solidFill>
                  <a:schemeClr val="tx1"/>
                </a:solidFill>
                <a:latin typeface="Calibri" panose="020F0502020204030204" pitchFamily="34" charset="0"/>
              </a:defRPr>
            </a:lvl1pPr>
            <a:lvl2pPr marL="742950" indent="-285750" defTabSz="473075">
              <a:defRPr>
                <a:solidFill>
                  <a:schemeClr val="tx1"/>
                </a:solidFill>
                <a:latin typeface="Calibri" panose="020F0502020204030204" pitchFamily="34" charset="0"/>
              </a:defRPr>
            </a:lvl2pPr>
            <a:lvl3pPr marL="1143000" indent="-228600" defTabSz="473075">
              <a:defRPr>
                <a:solidFill>
                  <a:schemeClr val="tx1"/>
                </a:solidFill>
                <a:latin typeface="Calibri" panose="020F0502020204030204" pitchFamily="34" charset="0"/>
              </a:defRPr>
            </a:lvl3pPr>
            <a:lvl4pPr marL="1600200" indent="-228600" defTabSz="473075">
              <a:defRPr>
                <a:solidFill>
                  <a:schemeClr val="tx1"/>
                </a:solidFill>
                <a:latin typeface="Calibri" panose="020F0502020204030204" pitchFamily="34" charset="0"/>
              </a:defRPr>
            </a:lvl4pPr>
            <a:lvl5pPr marL="2057400" indent="-228600" defTabSz="473075">
              <a:defRPr>
                <a:solidFill>
                  <a:schemeClr val="tx1"/>
                </a:solidFill>
                <a:latin typeface="Calibri" panose="020F0502020204030204" pitchFamily="34" charset="0"/>
              </a:defRPr>
            </a:lvl5pPr>
            <a:lvl6pPr marL="2514600" indent="-228600" defTabSz="473075" fontAlgn="base">
              <a:spcBef>
                <a:spcPct val="0"/>
              </a:spcBef>
              <a:spcAft>
                <a:spcPct val="0"/>
              </a:spcAft>
              <a:defRPr>
                <a:solidFill>
                  <a:schemeClr val="tx1"/>
                </a:solidFill>
                <a:latin typeface="Calibri" panose="020F0502020204030204" pitchFamily="34" charset="0"/>
              </a:defRPr>
            </a:lvl6pPr>
            <a:lvl7pPr marL="2971800" indent="-228600" defTabSz="473075" fontAlgn="base">
              <a:spcBef>
                <a:spcPct val="0"/>
              </a:spcBef>
              <a:spcAft>
                <a:spcPct val="0"/>
              </a:spcAft>
              <a:defRPr>
                <a:solidFill>
                  <a:schemeClr val="tx1"/>
                </a:solidFill>
                <a:latin typeface="Calibri" panose="020F0502020204030204" pitchFamily="34" charset="0"/>
              </a:defRPr>
            </a:lvl7pPr>
            <a:lvl8pPr marL="3429000" indent="-228600" defTabSz="473075" fontAlgn="base">
              <a:spcBef>
                <a:spcPct val="0"/>
              </a:spcBef>
              <a:spcAft>
                <a:spcPct val="0"/>
              </a:spcAft>
              <a:defRPr>
                <a:solidFill>
                  <a:schemeClr val="tx1"/>
                </a:solidFill>
                <a:latin typeface="Calibri" panose="020F0502020204030204" pitchFamily="34" charset="0"/>
              </a:defRPr>
            </a:lvl8pPr>
            <a:lvl9pPr marL="3886200" indent="-228600" defTabSz="473075"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US" altLang="en-US" sz="11000" b="1" dirty="0">
                <a:latin typeface="Georgia" panose="02040502050405020303" pitchFamily="18" charset="0"/>
              </a:rPr>
              <a:t>Title (Title: 80 </a:t>
            </a:r>
            <a:r>
              <a:rPr lang="en-US" altLang="en-US" sz="11000" b="1" dirty="0" err="1">
                <a:latin typeface="Georgia" panose="02040502050405020303" pitchFamily="18" charset="0"/>
              </a:rPr>
              <a:t>pt</a:t>
            </a:r>
            <a:r>
              <a:rPr lang="en-US" altLang="en-US" sz="11000" b="1" dirty="0">
                <a:latin typeface="Georgia" panose="02040502050405020303" pitchFamily="18" charset="0"/>
              </a:rPr>
              <a:t> – 100 </a:t>
            </a:r>
            <a:r>
              <a:rPr lang="en-US" altLang="en-US" sz="11000" b="1" dirty="0" err="1">
                <a:latin typeface="Georgia" panose="02040502050405020303" pitchFamily="18" charset="0"/>
              </a:rPr>
              <a:t>pt</a:t>
            </a:r>
            <a:r>
              <a:rPr lang="en-US" altLang="en-US" sz="11000" b="1" dirty="0">
                <a:latin typeface="Georgia" panose="02040502050405020303" pitchFamily="18" charset="0"/>
              </a:rPr>
              <a:t>)</a:t>
            </a:r>
          </a:p>
        </p:txBody>
      </p:sp>
      <p:sp>
        <p:nvSpPr>
          <p:cNvPr id="6" name="Text Box 6">
            <a:extLst>
              <a:ext uri="{FF2B5EF4-FFF2-40B4-BE49-F238E27FC236}">
                <a16:creationId xmlns:a16="http://schemas.microsoft.com/office/drawing/2014/main" id="{2E51ADA3-577F-8741-6AD2-2CF0F2C52956}"/>
              </a:ext>
            </a:extLst>
          </p:cNvPr>
          <p:cNvSpPr txBox="1">
            <a:spLocks noChangeArrowheads="1"/>
          </p:cNvSpPr>
          <p:nvPr/>
        </p:nvSpPr>
        <p:spPr bwMode="auto">
          <a:xfrm>
            <a:off x="1393371" y="7794628"/>
            <a:ext cx="14405806" cy="532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444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320" tIns="182880" rIns="274320" bIns="182880" anchor="t" anchorCtr="0"/>
          <a:lstStyle>
            <a:lvl1pPr>
              <a:tabLst>
                <a:tab pos="285750" algn="l"/>
              </a:tabLst>
              <a:defRPr>
                <a:solidFill>
                  <a:schemeClr val="tx1"/>
                </a:solidFill>
                <a:latin typeface="Calibri" panose="020F0502020204030204" pitchFamily="34" charset="0"/>
              </a:defRPr>
            </a:lvl1pPr>
            <a:lvl2pPr marL="742950" indent="-285750">
              <a:tabLst>
                <a:tab pos="285750" algn="l"/>
              </a:tabLst>
              <a:defRPr>
                <a:solidFill>
                  <a:schemeClr val="tx1"/>
                </a:solidFill>
                <a:latin typeface="Calibri" panose="020F0502020204030204" pitchFamily="34" charset="0"/>
              </a:defRPr>
            </a:lvl2pPr>
            <a:lvl3pPr marL="1143000" indent="-228600">
              <a:tabLst>
                <a:tab pos="285750" algn="l"/>
              </a:tabLst>
              <a:defRPr>
                <a:solidFill>
                  <a:schemeClr val="tx1"/>
                </a:solidFill>
                <a:latin typeface="Calibri" panose="020F0502020204030204" pitchFamily="34" charset="0"/>
              </a:defRPr>
            </a:lvl3pPr>
            <a:lvl4pPr marL="1600200" indent="-228600">
              <a:tabLst>
                <a:tab pos="285750" algn="l"/>
              </a:tabLst>
              <a:defRPr>
                <a:solidFill>
                  <a:schemeClr val="tx1"/>
                </a:solidFill>
                <a:latin typeface="Calibri" panose="020F0502020204030204" pitchFamily="34" charset="0"/>
              </a:defRPr>
            </a:lvl4pPr>
            <a:lvl5pPr marL="2057400" indent="-228600">
              <a:tabLst>
                <a:tab pos="28575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28575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28575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28575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285750" algn="l"/>
              </a:tabLst>
              <a:defRPr>
                <a:solidFill>
                  <a:schemeClr val="tx1"/>
                </a:solidFill>
                <a:latin typeface="Calibri" panose="020F0502020204030204" pitchFamily="34" charset="0"/>
              </a:defRPr>
            </a:lvl9pPr>
          </a:lstStyle>
          <a:p>
            <a:pPr algn="just">
              <a:spcBef>
                <a:spcPct val="50000"/>
              </a:spcBef>
            </a:pPr>
            <a:r>
              <a:rPr lang="en-US" altLang="en-US" sz="2800" dirty="0">
                <a:latin typeface="Arial" panose="020B0604020202020204" pitchFamily="34" charset="0"/>
                <a:ea typeface="Zilla Slab" pitchFamily="2" charset="77"/>
                <a:cs typeface="Arial" panose="020B0604020202020204" pitchFamily="34" charset="0"/>
              </a:rPr>
              <a:t>Text should have a size of 24 </a:t>
            </a:r>
            <a:r>
              <a:rPr lang="en-US" altLang="en-US" sz="2800" dirty="0" err="1">
                <a:latin typeface="Arial" panose="020B0604020202020204" pitchFamily="34" charset="0"/>
                <a:ea typeface="Zilla Slab" pitchFamily="2" charset="77"/>
                <a:cs typeface="Arial" panose="020B0604020202020204" pitchFamily="34" charset="0"/>
              </a:rPr>
              <a:t>pt</a:t>
            </a:r>
            <a:r>
              <a:rPr lang="en-US" altLang="en-US" sz="2800" dirty="0">
                <a:latin typeface="Arial" panose="020B0604020202020204" pitchFamily="34" charset="0"/>
                <a:ea typeface="Zilla Slab" pitchFamily="2" charset="77"/>
                <a:cs typeface="Arial" panose="020B0604020202020204" pitchFamily="34" charset="0"/>
              </a:rPr>
              <a:t> – 28 pt. Text looks best fully justified.</a:t>
            </a:r>
          </a:p>
          <a:p>
            <a:pPr algn="just">
              <a:spcBef>
                <a:spcPct val="50000"/>
              </a:spcBef>
            </a:pPr>
            <a:r>
              <a:rPr lang="en-US" altLang="en-US" sz="2800" dirty="0">
                <a:latin typeface="Arial" panose="020B0604020202020204" pitchFamily="34" charset="0"/>
                <a:ea typeface="Zilla Slab" pitchFamily="2" charset="77"/>
                <a:cs typeface="Arial" panose="020B0604020202020204" pitchFamily="34" charset="0"/>
              </a:rPr>
              <a:t>Sed </a:t>
            </a:r>
            <a:r>
              <a:rPr lang="en-US" altLang="en-US" sz="2800" dirty="0" err="1">
                <a:latin typeface="Arial" panose="020B0604020202020204" pitchFamily="34" charset="0"/>
                <a:ea typeface="Zilla Slab" pitchFamily="2" charset="77"/>
                <a:cs typeface="Arial" panose="020B0604020202020204" pitchFamily="34" charset="0"/>
              </a:rPr>
              <a:t>ut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perspiciatis</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unde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omnis</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iste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natus</a:t>
            </a:r>
            <a:r>
              <a:rPr lang="en-US" altLang="en-US" sz="2800" dirty="0">
                <a:latin typeface="Arial" panose="020B0604020202020204" pitchFamily="34" charset="0"/>
                <a:ea typeface="Zilla Slab" pitchFamily="2" charset="77"/>
                <a:cs typeface="Arial" panose="020B0604020202020204" pitchFamily="34" charset="0"/>
              </a:rPr>
              <a:t> error sit </a:t>
            </a:r>
            <a:r>
              <a:rPr lang="en-US" altLang="en-US" sz="2800" dirty="0" err="1">
                <a:latin typeface="Arial" panose="020B0604020202020204" pitchFamily="34" charset="0"/>
                <a:ea typeface="Zilla Slab" pitchFamily="2" charset="77"/>
                <a:cs typeface="Arial" panose="020B0604020202020204" pitchFamily="34" charset="0"/>
              </a:rPr>
              <a:t>voluptatem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accusantium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doloremque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laudantium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totam</a:t>
            </a:r>
            <a:r>
              <a:rPr lang="en-US" altLang="en-US" sz="2800" dirty="0">
                <a:latin typeface="Arial" panose="020B0604020202020204" pitchFamily="34" charset="0"/>
                <a:ea typeface="Zilla Slab" pitchFamily="2" charset="77"/>
                <a:cs typeface="Arial" panose="020B0604020202020204" pitchFamily="34" charset="0"/>
              </a:rPr>
              <a:t> rem </a:t>
            </a:r>
            <a:r>
              <a:rPr lang="en-US" altLang="en-US" sz="2800" dirty="0" err="1">
                <a:latin typeface="Arial" panose="020B0604020202020204" pitchFamily="34" charset="0"/>
                <a:ea typeface="Zilla Slab" pitchFamily="2" charset="77"/>
                <a:cs typeface="Arial" panose="020B0604020202020204" pitchFamily="34" charset="0"/>
              </a:rPr>
              <a:t>aperiam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eaque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ipsa</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quae</a:t>
            </a:r>
            <a:r>
              <a:rPr lang="en-US" altLang="en-US" sz="2800" dirty="0">
                <a:latin typeface="Arial" panose="020B0604020202020204" pitchFamily="34" charset="0"/>
                <a:ea typeface="Zilla Slab" pitchFamily="2" charset="77"/>
                <a:cs typeface="Arial" panose="020B0604020202020204" pitchFamily="34" charset="0"/>
              </a:rPr>
              <a:t> ab </a:t>
            </a:r>
            <a:r>
              <a:rPr lang="en-US" altLang="en-US" sz="2800" dirty="0" err="1">
                <a:latin typeface="Arial" panose="020B0604020202020204" pitchFamily="34" charset="0"/>
                <a:ea typeface="Zilla Slab" pitchFamily="2" charset="77"/>
                <a:cs typeface="Arial" panose="020B0604020202020204" pitchFamily="34" charset="0"/>
              </a:rPr>
              <a:t>illo</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inventore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veritatis</a:t>
            </a:r>
            <a:r>
              <a:rPr lang="en-US" altLang="en-US" sz="2800" dirty="0">
                <a:latin typeface="Arial" panose="020B0604020202020204" pitchFamily="34" charset="0"/>
                <a:ea typeface="Zilla Slab" pitchFamily="2" charset="77"/>
                <a:cs typeface="Arial" panose="020B0604020202020204" pitchFamily="34" charset="0"/>
              </a:rPr>
              <a:t> et quasi </a:t>
            </a:r>
            <a:r>
              <a:rPr lang="en-US" altLang="en-US" sz="2800" dirty="0" err="1">
                <a:latin typeface="Arial" panose="020B0604020202020204" pitchFamily="34" charset="0"/>
                <a:ea typeface="Zilla Slab" pitchFamily="2" charset="77"/>
                <a:cs typeface="Arial" panose="020B0604020202020204" pitchFamily="34" charset="0"/>
              </a:rPr>
              <a:t>architecto</a:t>
            </a:r>
            <a:r>
              <a:rPr lang="en-US" altLang="en-US" sz="2800" dirty="0">
                <a:latin typeface="Arial" panose="020B0604020202020204" pitchFamily="34" charset="0"/>
                <a:ea typeface="Zilla Slab" pitchFamily="2" charset="77"/>
                <a:cs typeface="Arial" panose="020B0604020202020204" pitchFamily="34" charset="0"/>
              </a:rPr>
              <a:t> beatae vitae dicta sunt </a:t>
            </a:r>
            <a:r>
              <a:rPr lang="en-US" altLang="en-US" sz="2800" dirty="0" err="1">
                <a:latin typeface="Arial" panose="020B0604020202020204" pitchFamily="34" charset="0"/>
                <a:ea typeface="Zilla Slab" pitchFamily="2" charset="77"/>
                <a:cs typeface="Arial" panose="020B0604020202020204" pitchFamily="34" charset="0"/>
              </a:rPr>
              <a:t>explicabo</a:t>
            </a:r>
            <a:r>
              <a:rPr lang="en-US" altLang="en-US" sz="2800" dirty="0">
                <a:latin typeface="Arial" panose="020B0604020202020204" pitchFamily="34" charset="0"/>
                <a:ea typeface="Zilla Slab" pitchFamily="2" charset="77"/>
                <a:cs typeface="Arial" panose="020B0604020202020204" pitchFamily="34" charset="0"/>
              </a:rPr>
              <a:t>. Nemo </a:t>
            </a:r>
            <a:r>
              <a:rPr lang="en-US" altLang="en-US" sz="2800" dirty="0" err="1">
                <a:latin typeface="Arial" panose="020B0604020202020204" pitchFamily="34" charset="0"/>
                <a:ea typeface="Zilla Slab" pitchFamily="2" charset="77"/>
                <a:cs typeface="Arial" panose="020B0604020202020204" pitchFamily="34" charset="0"/>
              </a:rPr>
              <a:t>enim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ipsam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voluptatem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quia</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voluptas</a:t>
            </a:r>
            <a:r>
              <a:rPr lang="en-US" altLang="en-US" sz="2800" dirty="0">
                <a:latin typeface="Arial" panose="020B0604020202020204" pitchFamily="34" charset="0"/>
                <a:ea typeface="Zilla Slab" pitchFamily="2" charset="77"/>
                <a:cs typeface="Arial" panose="020B0604020202020204" pitchFamily="34" charset="0"/>
              </a:rPr>
              <a:t> sit </a:t>
            </a:r>
            <a:r>
              <a:rPr lang="en-US" altLang="en-US" sz="2800" dirty="0" err="1">
                <a:latin typeface="Arial" panose="020B0604020202020204" pitchFamily="34" charset="0"/>
                <a:ea typeface="Zilla Slab" pitchFamily="2" charset="77"/>
                <a:cs typeface="Arial" panose="020B0604020202020204" pitchFamily="34" charset="0"/>
              </a:rPr>
              <a:t>aspernatur</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aut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odit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aut</a:t>
            </a:r>
            <a:r>
              <a:rPr lang="en-US" altLang="en-US" sz="2800" dirty="0">
                <a:latin typeface="Arial" panose="020B0604020202020204" pitchFamily="34" charset="0"/>
                <a:ea typeface="Zilla Slab" pitchFamily="2" charset="77"/>
                <a:cs typeface="Arial" panose="020B0604020202020204" pitchFamily="34" charset="0"/>
              </a:rPr>
              <a:t> fugit, sed </a:t>
            </a:r>
            <a:r>
              <a:rPr lang="en-US" altLang="en-US" sz="2800" dirty="0" err="1">
                <a:latin typeface="Arial" panose="020B0604020202020204" pitchFamily="34" charset="0"/>
                <a:ea typeface="Zilla Slab" pitchFamily="2" charset="77"/>
                <a:cs typeface="Arial" panose="020B0604020202020204" pitchFamily="34" charset="0"/>
              </a:rPr>
              <a:t>quia</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consequuntur</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magni</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dolores</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eos</a:t>
            </a:r>
            <a:r>
              <a:rPr lang="en-US" altLang="en-US" sz="2800" dirty="0">
                <a:latin typeface="Arial" panose="020B0604020202020204" pitchFamily="34" charset="0"/>
                <a:ea typeface="Zilla Slab" pitchFamily="2" charset="77"/>
                <a:cs typeface="Arial" panose="020B0604020202020204" pitchFamily="34" charset="0"/>
              </a:rPr>
              <a:t> qui </a:t>
            </a:r>
            <a:r>
              <a:rPr lang="en-US" altLang="en-US" sz="2800" dirty="0" err="1">
                <a:latin typeface="Arial" panose="020B0604020202020204" pitchFamily="34" charset="0"/>
                <a:ea typeface="Zilla Slab" pitchFamily="2" charset="77"/>
                <a:cs typeface="Arial" panose="020B0604020202020204" pitchFamily="34" charset="0"/>
              </a:rPr>
              <a:t>ratione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voluptatem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sequi</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nesciunt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Neque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porro</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quisquam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est</a:t>
            </a:r>
            <a:r>
              <a:rPr lang="en-US" altLang="en-US" sz="2800" dirty="0">
                <a:latin typeface="Arial" panose="020B0604020202020204" pitchFamily="34" charset="0"/>
                <a:ea typeface="Zilla Slab" pitchFamily="2" charset="77"/>
                <a:cs typeface="Arial" panose="020B0604020202020204" pitchFamily="34" charset="0"/>
              </a:rPr>
              <a:t>, qui </a:t>
            </a:r>
            <a:r>
              <a:rPr lang="en-US" altLang="en-US" sz="2800" dirty="0" err="1">
                <a:latin typeface="Arial" panose="020B0604020202020204" pitchFamily="34" charset="0"/>
                <a:ea typeface="Zilla Slab" pitchFamily="2" charset="77"/>
                <a:cs typeface="Arial" panose="020B0604020202020204" pitchFamily="34" charset="0"/>
              </a:rPr>
              <a:t>dolorem</a:t>
            </a:r>
            <a:r>
              <a:rPr lang="en-US" altLang="en-US" sz="2800" dirty="0">
                <a:latin typeface="Arial" panose="020B0604020202020204" pitchFamily="34" charset="0"/>
                <a:ea typeface="Zilla Slab" pitchFamily="2" charset="77"/>
                <a:cs typeface="Arial" panose="020B0604020202020204" pitchFamily="34" charset="0"/>
              </a:rPr>
              <a:t> ipsum </a:t>
            </a:r>
            <a:r>
              <a:rPr lang="en-US" altLang="en-US" sz="2800" dirty="0" err="1">
                <a:latin typeface="Arial" panose="020B0604020202020204" pitchFamily="34" charset="0"/>
                <a:ea typeface="Zilla Slab" pitchFamily="2" charset="77"/>
                <a:cs typeface="Arial" panose="020B0604020202020204" pitchFamily="34" charset="0"/>
              </a:rPr>
              <a:t>quia</a:t>
            </a:r>
            <a:r>
              <a:rPr lang="en-US" altLang="en-US" sz="2800" dirty="0">
                <a:latin typeface="Arial" panose="020B0604020202020204" pitchFamily="34" charset="0"/>
                <a:ea typeface="Zilla Slab" pitchFamily="2" charset="77"/>
                <a:cs typeface="Arial" panose="020B0604020202020204" pitchFamily="34" charset="0"/>
              </a:rPr>
              <a:t> dolor sit </a:t>
            </a:r>
            <a:r>
              <a:rPr lang="en-US" altLang="en-US" sz="2800" dirty="0" err="1">
                <a:latin typeface="Arial" panose="020B0604020202020204" pitchFamily="34" charset="0"/>
                <a:ea typeface="Zilla Slab" pitchFamily="2" charset="77"/>
                <a:cs typeface="Arial" panose="020B0604020202020204" pitchFamily="34" charset="0"/>
              </a:rPr>
              <a:t>amet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consectetur</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adipisci</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velit</a:t>
            </a:r>
            <a:r>
              <a:rPr lang="en-US" altLang="en-US" sz="2800" dirty="0">
                <a:latin typeface="Arial" panose="020B0604020202020204" pitchFamily="34" charset="0"/>
                <a:ea typeface="Zilla Slab" pitchFamily="2" charset="77"/>
                <a:cs typeface="Arial" panose="020B0604020202020204" pitchFamily="34" charset="0"/>
              </a:rPr>
              <a:t>, sed </a:t>
            </a:r>
            <a:r>
              <a:rPr lang="en-US" altLang="en-US" sz="2800" dirty="0" err="1">
                <a:latin typeface="Arial" panose="020B0604020202020204" pitchFamily="34" charset="0"/>
                <a:ea typeface="Zilla Slab" pitchFamily="2" charset="77"/>
                <a:cs typeface="Arial" panose="020B0604020202020204" pitchFamily="34" charset="0"/>
              </a:rPr>
              <a:t>quia</a:t>
            </a:r>
            <a:r>
              <a:rPr lang="en-US" altLang="en-US" sz="2800" dirty="0">
                <a:latin typeface="Arial" panose="020B0604020202020204" pitchFamily="34" charset="0"/>
                <a:ea typeface="Zilla Slab" pitchFamily="2" charset="77"/>
                <a:cs typeface="Arial" panose="020B0604020202020204" pitchFamily="34" charset="0"/>
              </a:rPr>
              <a:t> non </a:t>
            </a:r>
            <a:r>
              <a:rPr lang="en-US" altLang="en-US" sz="2800" dirty="0" err="1">
                <a:latin typeface="Arial" panose="020B0604020202020204" pitchFamily="34" charset="0"/>
                <a:ea typeface="Zilla Slab" pitchFamily="2" charset="77"/>
                <a:cs typeface="Arial" panose="020B0604020202020204" pitchFamily="34" charset="0"/>
              </a:rPr>
              <a:t>numquam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eius</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modi</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tempora</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incidunt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ut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labore</a:t>
            </a:r>
            <a:r>
              <a:rPr lang="en-US" altLang="en-US" sz="2800" dirty="0">
                <a:latin typeface="Arial" panose="020B0604020202020204" pitchFamily="34" charset="0"/>
                <a:ea typeface="Zilla Slab" pitchFamily="2" charset="77"/>
                <a:cs typeface="Arial" panose="020B0604020202020204" pitchFamily="34" charset="0"/>
              </a:rPr>
              <a:t> et dolore </a:t>
            </a:r>
            <a:r>
              <a:rPr lang="en-US" altLang="en-US" sz="2800" dirty="0" err="1">
                <a:latin typeface="Arial" panose="020B0604020202020204" pitchFamily="34" charset="0"/>
                <a:ea typeface="Zilla Slab" pitchFamily="2" charset="77"/>
                <a:cs typeface="Arial" panose="020B0604020202020204" pitchFamily="34" charset="0"/>
              </a:rPr>
              <a:t>magnam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aliquam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quaerat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voluptatem</a:t>
            </a:r>
            <a:r>
              <a:rPr lang="en-US" altLang="en-US" sz="2800" dirty="0">
                <a:latin typeface="Arial" panose="020B0604020202020204" pitchFamily="34" charset="0"/>
                <a:ea typeface="Zilla Slab" pitchFamily="2" charset="77"/>
                <a:cs typeface="Arial" panose="020B0604020202020204" pitchFamily="34" charset="0"/>
              </a:rPr>
              <a:t>. Ut </a:t>
            </a:r>
            <a:r>
              <a:rPr lang="en-US" altLang="en-US" sz="2800" dirty="0" err="1">
                <a:latin typeface="Arial" panose="020B0604020202020204" pitchFamily="34" charset="0"/>
                <a:ea typeface="Zilla Slab" pitchFamily="2" charset="77"/>
                <a:cs typeface="Arial" panose="020B0604020202020204" pitchFamily="34" charset="0"/>
              </a:rPr>
              <a:t>enim</a:t>
            </a:r>
            <a:r>
              <a:rPr lang="en-US" altLang="en-US" sz="2800" dirty="0">
                <a:latin typeface="Arial" panose="020B0604020202020204" pitchFamily="34" charset="0"/>
                <a:ea typeface="Zilla Slab" pitchFamily="2" charset="77"/>
                <a:cs typeface="Arial" panose="020B0604020202020204" pitchFamily="34" charset="0"/>
              </a:rPr>
              <a:t> ad minima </a:t>
            </a:r>
            <a:r>
              <a:rPr lang="en-US" altLang="en-US" sz="2800" dirty="0" err="1">
                <a:latin typeface="Arial" panose="020B0604020202020204" pitchFamily="34" charset="0"/>
                <a:ea typeface="Zilla Slab" pitchFamily="2" charset="77"/>
                <a:cs typeface="Arial" panose="020B0604020202020204" pitchFamily="34" charset="0"/>
              </a:rPr>
              <a:t>veniam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quis</a:t>
            </a:r>
            <a:r>
              <a:rPr lang="en-US" altLang="en-US" sz="2800" dirty="0">
                <a:latin typeface="Arial" panose="020B0604020202020204" pitchFamily="34" charset="0"/>
                <a:ea typeface="Zilla Slab" pitchFamily="2" charset="77"/>
                <a:cs typeface="Arial" panose="020B0604020202020204" pitchFamily="34" charset="0"/>
              </a:rPr>
              <a:t> nostrum </a:t>
            </a:r>
            <a:r>
              <a:rPr lang="en-US" altLang="en-US" sz="2800" dirty="0" err="1">
                <a:latin typeface="Arial" panose="020B0604020202020204" pitchFamily="34" charset="0"/>
                <a:ea typeface="Zilla Slab" pitchFamily="2" charset="77"/>
                <a:cs typeface="Arial" panose="020B0604020202020204" pitchFamily="34" charset="0"/>
              </a:rPr>
              <a:t>exercitationem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ullam</a:t>
            </a:r>
            <a:r>
              <a:rPr lang="en-US" altLang="en-US" sz="2800" dirty="0">
                <a:latin typeface="Arial" panose="020B0604020202020204" pitchFamily="34" charset="0"/>
                <a:ea typeface="Zilla Slab" pitchFamily="2" charset="77"/>
                <a:cs typeface="Arial" panose="020B0604020202020204" pitchFamily="34" charset="0"/>
              </a:rPr>
              <a:t> corporis </a:t>
            </a:r>
            <a:r>
              <a:rPr lang="en-US" altLang="en-US" sz="2800" dirty="0" err="1">
                <a:latin typeface="Arial" panose="020B0604020202020204" pitchFamily="34" charset="0"/>
                <a:ea typeface="Zilla Slab" pitchFamily="2" charset="77"/>
                <a:cs typeface="Arial" panose="020B0604020202020204" pitchFamily="34" charset="0"/>
              </a:rPr>
              <a:t>suscipit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laboriosam</a:t>
            </a:r>
            <a:r>
              <a:rPr lang="en-US" altLang="en-US" sz="2800" dirty="0">
                <a:latin typeface="Arial" panose="020B0604020202020204" pitchFamily="34" charset="0"/>
                <a:ea typeface="Zilla Slab" pitchFamily="2" charset="77"/>
                <a:cs typeface="Arial" panose="020B0604020202020204" pitchFamily="34" charset="0"/>
              </a:rPr>
              <a:t>, nisi </a:t>
            </a:r>
            <a:r>
              <a:rPr lang="en-US" altLang="en-US" sz="2800" dirty="0" err="1">
                <a:latin typeface="Arial" panose="020B0604020202020204" pitchFamily="34" charset="0"/>
                <a:ea typeface="Zilla Slab" pitchFamily="2" charset="77"/>
                <a:cs typeface="Arial" panose="020B0604020202020204" pitchFamily="34" charset="0"/>
              </a:rPr>
              <a:t>ut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aliquid</a:t>
            </a:r>
            <a:r>
              <a:rPr lang="en-US" altLang="en-US" sz="2800" dirty="0">
                <a:latin typeface="Arial" panose="020B0604020202020204" pitchFamily="34" charset="0"/>
                <a:ea typeface="Zilla Slab" pitchFamily="2" charset="77"/>
                <a:cs typeface="Arial" panose="020B0604020202020204" pitchFamily="34" charset="0"/>
              </a:rPr>
              <a:t> ex </a:t>
            </a:r>
            <a:r>
              <a:rPr lang="en-US" altLang="en-US" sz="2800" dirty="0" err="1">
                <a:latin typeface="Arial" panose="020B0604020202020204" pitchFamily="34" charset="0"/>
                <a:ea typeface="Zilla Slab" pitchFamily="2" charset="77"/>
                <a:cs typeface="Arial" panose="020B0604020202020204" pitchFamily="34" charset="0"/>
              </a:rPr>
              <a:t>ea</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commodi</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consequatur</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Quis</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autem</a:t>
            </a:r>
            <a:r>
              <a:rPr lang="en-US" altLang="en-US" sz="2800" dirty="0">
                <a:latin typeface="Arial" panose="020B0604020202020204" pitchFamily="34" charset="0"/>
                <a:ea typeface="Zilla Slab" pitchFamily="2" charset="77"/>
                <a:cs typeface="Arial" panose="020B0604020202020204" pitchFamily="34" charset="0"/>
              </a:rPr>
              <a:t> vel </a:t>
            </a:r>
            <a:r>
              <a:rPr lang="en-US" altLang="en-US" sz="2800" dirty="0" err="1">
                <a:latin typeface="Arial" panose="020B0604020202020204" pitchFamily="34" charset="0"/>
                <a:ea typeface="Zilla Slab" pitchFamily="2" charset="77"/>
                <a:cs typeface="Arial" panose="020B0604020202020204" pitchFamily="34" charset="0"/>
              </a:rPr>
              <a:t>eum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iure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reprehenderit</a:t>
            </a:r>
            <a:r>
              <a:rPr lang="en-US" altLang="en-US" sz="2800" dirty="0">
                <a:latin typeface="Arial" panose="020B0604020202020204" pitchFamily="34" charset="0"/>
                <a:ea typeface="Zilla Slab" pitchFamily="2" charset="77"/>
                <a:cs typeface="Arial" panose="020B0604020202020204" pitchFamily="34" charset="0"/>
              </a:rPr>
              <a:t> qui in </a:t>
            </a:r>
            <a:r>
              <a:rPr lang="en-US" altLang="en-US" sz="2800" dirty="0" err="1">
                <a:latin typeface="Arial" panose="020B0604020202020204" pitchFamily="34" charset="0"/>
                <a:ea typeface="Zilla Slab" pitchFamily="2" charset="77"/>
                <a:cs typeface="Arial" panose="020B0604020202020204" pitchFamily="34" charset="0"/>
              </a:rPr>
              <a:t>ea</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voluptate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velit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esse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quam</a:t>
            </a:r>
            <a:r>
              <a:rPr lang="en-US" altLang="en-US" sz="2800" dirty="0">
                <a:latin typeface="Arial" panose="020B0604020202020204" pitchFamily="34" charset="0"/>
                <a:ea typeface="Zilla Slab" pitchFamily="2" charset="77"/>
                <a:cs typeface="Arial" panose="020B0604020202020204" pitchFamily="34" charset="0"/>
              </a:rPr>
              <a:t> nihil </a:t>
            </a:r>
            <a:r>
              <a:rPr lang="en-US" altLang="en-US" sz="2800" dirty="0" err="1">
                <a:latin typeface="Arial" panose="020B0604020202020204" pitchFamily="34" charset="0"/>
                <a:ea typeface="Zilla Slab" pitchFamily="2" charset="77"/>
                <a:cs typeface="Arial" panose="020B0604020202020204" pitchFamily="34" charset="0"/>
              </a:rPr>
              <a:t>molestiae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consequatur</a:t>
            </a:r>
            <a:r>
              <a:rPr lang="en-US" altLang="en-US" sz="2800" dirty="0">
                <a:latin typeface="Arial" panose="020B0604020202020204" pitchFamily="34" charset="0"/>
                <a:ea typeface="Zilla Slab" pitchFamily="2" charset="77"/>
                <a:cs typeface="Arial" panose="020B0604020202020204" pitchFamily="34" charset="0"/>
              </a:rPr>
              <a:t>, vel </a:t>
            </a:r>
            <a:r>
              <a:rPr lang="en-US" altLang="en-US" sz="2800" dirty="0" err="1">
                <a:latin typeface="Arial" panose="020B0604020202020204" pitchFamily="34" charset="0"/>
                <a:ea typeface="Zilla Slab" pitchFamily="2" charset="77"/>
                <a:cs typeface="Arial" panose="020B0604020202020204" pitchFamily="34" charset="0"/>
              </a:rPr>
              <a:t>illum</a:t>
            </a:r>
            <a:r>
              <a:rPr lang="en-US" altLang="en-US" sz="2800" dirty="0">
                <a:latin typeface="Arial" panose="020B0604020202020204" pitchFamily="34" charset="0"/>
                <a:ea typeface="Zilla Slab" pitchFamily="2" charset="77"/>
                <a:cs typeface="Arial" panose="020B0604020202020204" pitchFamily="34" charset="0"/>
              </a:rPr>
              <a:t> qui </a:t>
            </a:r>
            <a:r>
              <a:rPr lang="en-US" altLang="en-US" sz="2800" dirty="0" err="1">
                <a:latin typeface="Arial" panose="020B0604020202020204" pitchFamily="34" charset="0"/>
                <a:ea typeface="Zilla Slab" pitchFamily="2" charset="77"/>
                <a:cs typeface="Arial" panose="020B0604020202020204" pitchFamily="34" charset="0"/>
              </a:rPr>
              <a:t>dolorem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eum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fugiat</a:t>
            </a:r>
            <a:r>
              <a:rPr lang="en-US" altLang="en-US" sz="2800" dirty="0">
                <a:latin typeface="Arial" panose="020B0604020202020204" pitchFamily="34" charset="0"/>
                <a:ea typeface="Zilla Slab" pitchFamily="2" charset="77"/>
                <a:cs typeface="Arial" panose="020B0604020202020204" pitchFamily="34" charset="0"/>
              </a:rPr>
              <a:t> quo </a:t>
            </a:r>
            <a:r>
              <a:rPr lang="en-US" altLang="en-US" sz="2800" dirty="0" err="1">
                <a:latin typeface="Arial" panose="020B0604020202020204" pitchFamily="34" charset="0"/>
                <a:ea typeface="Zilla Slab" pitchFamily="2" charset="77"/>
                <a:cs typeface="Arial" panose="020B0604020202020204" pitchFamily="34" charset="0"/>
              </a:rPr>
              <a:t>voluptas</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nulla</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pariatur</a:t>
            </a:r>
            <a:r>
              <a:rPr lang="en-US" altLang="en-US" sz="2800" dirty="0">
                <a:latin typeface="Arial" panose="020B0604020202020204" pitchFamily="34" charset="0"/>
                <a:ea typeface="Zilla Slab" pitchFamily="2" charset="77"/>
                <a:cs typeface="Arial" panose="020B0604020202020204" pitchFamily="34" charset="0"/>
              </a:rPr>
              <a:t>? </a:t>
            </a:r>
            <a:endParaRPr lang="en-US" altLang="en-US" sz="2800" i="1" dirty="0">
              <a:latin typeface="Arial" panose="020B0604020202020204" pitchFamily="34" charset="0"/>
              <a:ea typeface="Zilla Slab" pitchFamily="2" charset="77"/>
              <a:cs typeface="Arial" panose="020B0604020202020204" pitchFamily="34" charset="0"/>
            </a:endParaRPr>
          </a:p>
        </p:txBody>
      </p:sp>
      <p:sp>
        <p:nvSpPr>
          <p:cNvPr id="7" name="Text Box 10">
            <a:extLst>
              <a:ext uri="{FF2B5EF4-FFF2-40B4-BE49-F238E27FC236}">
                <a16:creationId xmlns:a16="http://schemas.microsoft.com/office/drawing/2014/main" id="{F0DC7C5B-56D7-34DE-05CC-C03F40053665}"/>
              </a:ext>
            </a:extLst>
          </p:cNvPr>
          <p:cNvSpPr txBox="1">
            <a:spLocks noChangeArrowheads="1"/>
          </p:cNvSpPr>
          <p:nvPr/>
        </p:nvSpPr>
        <p:spPr bwMode="auto">
          <a:xfrm>
            <a:off x="7315200" y="3962400"/>
            <a:ext cx="35661600"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rIns="9000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US" altLang="en-US" sz="4000" b="1" dirty="0">
                <a:latin typeface="Georgia" panose="02040502050405020303" pitchFamily="18" charset="0"/>
              </a:rPr>
              <a:t>Department of Physics, The College of Wooster, Wooster, OH 44691, USA (Affiliation: 36 </a:t>
            </a:r>
            <a:r>
              <a:rPr lang="en-US" altLang="en-US" sz="4000" b="1" dirty="0" err="1">
                <a:latin typeface="Georgia" panose="02040502050405020303" pitchFamily="18" charset="0"/>
              </a:rPr>
              <a:t>pt</a:t>
            </a:r>
            <a:r>
              <a:rPr lang="en-US" altLang="en-US" sz="4000" b="1" dirty="0">
                <a:latin typeface="Georgia" panose="02040502050405020303" pitchFamily="18" charset="0"/>
              </a:rPr>
              <a:t> - 48 </a:t>
            </a:r>
            <a:r>
              <a:rPr lang="en-US" altLang="en-US" sz="4000" b="1" dirty="0" err="1">
                <a:latin typeface="Georgia" panose="02040502050405020303" pitchFamily="18" charset="0"/>
              </a:rPr>
              <a:t>pt</a:t>
            </a:r>
            <a:r>
              <a:rPr lang="en-US" altLang="en-US" sz="4000" b="1" dirty="0">
                <a:latin typeface="Georgia" panose="02040502050405020303" pitchFamily="18" charset="0"/>
              </a:rPr>
              <a:t>)</a:t>
            </a:r>
          </a:p>
        </p:txBody>
      </p:sp>
      <p:sp>
        <p:nvSpPr>
          <p:cNvPr id="8" name="Text Box 13">
            <a:extLst>
              <a:ext uri="{FF2B5EF4-FFF2-40B4-BE49-F238E27FC236}">
                <a16:creationId xmlns:a16="http://schemas.microsoft.com/office/drawing/2014/main" id="{46F1D2C7-7FF8-CF65-5FDF-26A48BDFB4D4}"/>
              </a:ext>
            </a:extLst>
          </p:cNvPr>
          <p:cNvSpPr txBox="1">
            <a:spLocks noChangeArrowheads="1"/>
          </p:cNvSpPr>
          <p:nvPr/>
        </p:nvSpPr>
        <p:spPr bwMode="auto">
          <a:xfrm>
            <a:off x="35396565" y="27585746"/>
            <a:ext cx="14198977" cy="1938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80000" rIns="0" bIns="0" anchor="ctr"/>
          <a:lstStyle>
            <a:lvl1pPr>
              <a:tabLst>
                <a:tab pos="190500" algn="l"/>
              </a:tabLst>
              <a:defRPr>
                <a:solidFill>
                  <a:schemeClr val="tx1"/>
                </a:solidFill>
                <a:latin typeface="Calibri" panose="020F0502020204030204" pitchFamily="34" charset="0"/>
              </a:defRPr>
            </a:lvl1pPr>
            <a:lvl2pPr marL="742950" indent="-285750">
              <a:tabLst>
                <a:tab pos="190500" algn="l"/>
              </a:tabLst>
              <a:defRPr>
                <a:solidFill>
                  <a:schemeClr val="tx1"/>
                </a:solidFill>
                <a:latin typeface="Calibri" panose="020F0502020204030204" pitchFamily="34" charset="0"/>
              </a:defRPr>
            </a:lvl2pPr>
            <a:lvl3pPr marL="1143000" indent="-228600">
              <a:tabLst>
                <a:tab pos="190500" algn="l"/>
              </a:tabLst>
              <a:defRPr>
                <a:solidFill>
                  <a:schemeClr val="tx1"/>
                </a:solidFill>
                <a:latin typeface="Calibri" panose="020F0502020204030204" pitchFamily="34" charset="0"/>
              </a:defRPr>
            </a:lvl3pPr>
            <a:lvl4pPr marL="1600200" indent="-228600">
              <a:tabLst>
                <a:tab pos="190500" algn="l"/>
              </a:tabLst>
              <a:defRPr>
                <a:solidFill>
                  <a:schemeClr val="tx1"/>
                </a:solidFill>
                <a:latin typeface="Calibri" panose="020F0502020204030204" pitchFamily="34" charset="0"/>
              </a:defRPr>
            </a:lvl4pPr>
            <a:lvl5pPr marL="2057400" indent="-228600">
              <a:tabLst>
                <a:tab pos="19050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19050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19050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19050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190500" algn="l"/>
              </a:tabLst>
              <a:defRPr>
                <a:solidFill>
                  <a:schemeClr val="tx1"/>
                </a:solidFill>
                <a:latin typeface="Calibri" panose="020F0502020204030204" pitchFamily="34" charset="0"/>
              </a:defRPr>
            </a:lvl9pPr>
          </a:lstStyle>
          <a:p>
            <a:pPr algn="just">
              <a:spcBef>
                <a:spcPct val="50000"/>
              </a:spcBef>
            </a:pPr>
            <a:r>
              <a:rPr lang="en-US" altLang="en-US" sz="2800" dirty="0">
                <a:latin typeface="Arial" panose="020B0604020202020204" pitchFamily="34" charset="0"/>
              </a:rPr>
              <a:t>(Funding can also go along the bottom edge of the poster.) We thank Tim </a:t>
            </a:r>
            <a:r>
              <a:rPr lang="en-US" altLang="en-US" sz="2800" dirty="0" err="1">
                <a:latin typeface="Arial" panose="020B0604020202020204" pitchFamily="34" charset="0"/>
              </a:rPr>
              <a:t>Siegenthaler</a:t>
            </a:r>
            <a:r>
              <a:rPr lang="en-US" altLang="en-US" sz="2800" dirty="0">
                <a:latin typeface="Arial" panose="020B0604020202020204" pitchFamily="34" charset="0"/>
              </a:rPr>
              <a:t> for his assistance with building the apparatus. We thank Vera Rubin for helpful discussions. This work is supported by the College of Wooster, or The Copeland Fund, or the National Science Foundation ……</a:t>
            </a:r>
          </a:p>
        </p:txBody>
      </p:sp>
      <p:graphicFrame>
        <p:nvGraphicFramePr>
          <p:cNvPr id="9" name="Object 14">
            <a:extLst>
              <a:ext uri="{FF2B5EF4-FFF2-40B4-BE49-F238E27FC236}">
                <a16:creationId xmlns:a16="http://schemas.microsoft.com/office/drawing/2014/main" id="{D065183A-ED1C-5C51-4809-B0A87592651B}"/>
              </a:ext>
            </a:extLst>
          </p:cNvPr>
          <p:cNvGraphicFramePr>
            <a:graphicFrameLocks noChangeAspect="1"/>
          </p:cNvGraphicFramePr>
          <p:nvPr>
            <p:extLst>
              <p:ext uri="{D42A27DB-BD31-4B8C-83A1-F6EECF244321}">
                <p14:modId xmlns:p14="http://schemas.microsoft.com/office/powerpoint/2010/main" val="1899494095"/>
              </p:ext>
            </p:extLst>
          </p:nvPr>
        </p:nvGraphicFramePr>
        <p:xfrm>
          <a:off x="2971006" y="21059813"/>
          <a:ext cx="10517187" cy="3238500"/>
        </p:xfrm>
        <a:graphic>
          <a:graphicData uri="http://schemas.openxmlformats.org/presentationml/2006/ole">
            <mc:AlternateContent xmlns:mc="http://schemas.openxmlformats.org/markup-compatibility/2006">
              <mc:Choice xmlns:v="urn:schemas-microsoft-com:vml" Requires="v">
                <p:oleObj name="Equation" r:id="rId2" imgW="88353900" imgH="27203400" progId="Equation.3">
                  <p:embed/>
                </p:oleObj>
              </mc:Choice>
              <mc:Fallback>
                <p:oleObj name="Equation" r:id="rId2" imgW="88353900" imgH="27203400" progId="Equation.3">
                  <p:embed/>
                  <p:pic>
                    <p:nvPicPr>
                      <p:cNvPr id="9" name="Object 14">
                        <a:extLst>
                          <a:ext uri="{FF2B5EF4-FFF2-40B4-BE49-F238E27FC236}">
                            <a16:creationId xmlns:a16="http://schemas.microsoft.com/office/drawing/2014/main" id="{D065183A-ED1C-5C51-4809-B0A8759265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006" y="21059813"/>
                        <a:ext cx="10517187" cy="323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Text Box 15">
            <a:extLst>
              <a:ext uri="{FF2B5EF4-FFF2-40B4-BE49-F238E27FC236}">
                <a16:creationId xmlns:a16="http://schemas.microsoft.com/office/drawing/2014/main" id="{3738ACA2-34ED-09C8-E7EE-2EF2D39040FE}"/>
              </a:ext>
            </a:extLst>
          </p:cNvPr>
          <p:cNvSpPr txBox="1">
            <a:spLocks noChangeArrowheads="1"/>
          </p:cNvSpPr>
          <p:nvPr/>
        </p:nvSpPr>
        <p:spPr bwMode="auto">
          <a:xfrm>
            <a:off x="912813" y="31247000"/>
            <a:ext cx="13711237" cy="677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1"/>
          <a:lstStyle>
            <a:lvl1pPr>
              <a:tabLst>
                <a:tab pos="285750" algn="l"/>
              </a:tabLst>
              <a:defRPr>
                <a:solidFill>
                  <a:schemeClr val="tx1"/>
                </a:solidFill>
                <a:latin typeface="Calibri" panose="020F0502020204030204" pitchFamily="34" charset="0"/>
              </a:defRPr>
            </a:lvl1pPr>
            <a:lvl2pPr marL="742950" indent="-285750">
              <a:tabLst>
                <a:tab pos="285750" algn="l"/>
              </a:tabLst>
              <a:defRPr>
                <a:solidFill>
                  <a:schemeClr val="tx1"/>
                </a:solidFill>
                <a:latin typeface="Calibri" panose="020F0502020204030204" pitchFamily="34" charset="0"/>
              </a:defRPr>
            </a:lvl2pPr>
            <a:lvl3pPr marL="1143000" indent="-228600">
              <a:tabLst>
                <a:tab pos="285750" algn="l"/>
              </a:tabLst>
              <a:defRPr>
                <a:solidFill>
                  <a:schemeClr val="tx1"/>
                </a:solidFill>
                <a:latin typeface="Calibri" panose="020F0502020204030204" pitchFamily="34" charset="0"/>
              </a:defRPr>
            </a:lvl3pPr>
            <a:lvl4pPr marL="1600200" indent="-228600">
              <a:tabLst>
                <a:tab pos="285750" algn="l"/>
              </a:tabLst>
              <a:defRPr>
                <a:solidFill>
                  <a:schemeClr val="tx1"/>
                </a:solidFill>
                <a:latin typeface="Calibri" panose="020F0502020204030204" pitchFamily="34" charset="0"/>
              </a:defRPr>
            </a:lvl4pPr>
            <a:lvl5pPr marL="2057400" indent="-228600">
              <a:tabLst>
                <a:tab pos="28575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28575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28575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28575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285750" algn="l"/>
              </a:tabLst>
              <a:defRPr>
                <a:solidFill>
                  <a:schemeClr val="tx1"/>
                </a:solidFill>
                <a:latin typeface="Calibri" panose="020F0502020204030204" pitchFamily="34" charset="0"/>
              </a:defRPr>
            </a:lvl9pPr>
          </a:lstStyle>
          <a:p>
            <a:pPr algn="just">
              <a:spcBef>
                <a:spcPct val="50000"/>
              </a:spcBef>
            </a:pPr>
            <a:r>
              <a:rPr lang="en-US" altLang="en-US" sz="2400" b="1" dirty="0">
                <a:latin typeface="Arial" panose="020B0604020202020204" pitchFamily="34" charset="0"/>
                <a:cs typeface="Times New Roman" panose="02020603050405020304" pitchFamily="18" charset="0"/>
              </a:rPr>
              <a:t>Fig. 1:</a:t>
            </a:r>
            <a:r>
              <a:rPr lang="en-US" altLang="en-US" sz="2400" dirty="0">
                <a:latin typeface="Arial" panose="020B0604020202020204" pitchFamily="34" charset="0"/>
                <a:cs typeface="Times New Roman" panose="02020603050405020304" pitchFamily="18" charset="0"/>
              </a:rPr>
              <a:t> Caption text (Caption: 24 </a:t>
            </a:r>
            <a:r>
              <a:rPr lang="en-US" altLang="en-US" sz="2400" dirty="0" err="1">
                <a:latin typeface="Arial" panose="020B0604020202020204" pitchFamily="34" charset="0"/>
                <a:cs typeface="Times New Roman" panose="02020603050405020304" pitchFamily="18" charset="0"/>
              </a:rPr>
              <a:t>pt</a:t>
            </a:r>
            <a:r>
              <a:rPr lang="en-US" altLang="en-US" sz="2400" dirty="0">
                <a:latin typeface="Arial" panose="020B0604020202020204" pitchFamily="34" charset="0"/>
                <a:cs typeface="Times New Roman" panose="02020603050405020304" pitchFamily="18" charset="0"/>
              </a:rPr>
              <a:t> – 28 </a:t>
            </a:r>
            <a:r>
              <a:rPr lang="en-US" altLang="en-US" sz="2400" dirty="0" err="1">
                <a:latin typeface="Arial" panose="020B0604020202020204" pitchFamily="34" charset="0"/>
                <a:cs typeface="Times New Roman" panose="02020603050405020304" pitchFamily="18" charset="0"/>
              </a:rPr>
              <a:t>pt</a:t>
            </a:r>
            <a:r>
              <a:rPr lang="en-US" altLang="en-US" sz="2400" dirty="0">
                <a:latin typeface="Arial" panose="020B0604020202020204" pitchFamily="34" charset="0"/>
                <a:cs typeface="Times New Roman" panose="02020603050405020304" pitchFamily="18" charset="0"/>
              </a:rPr>
              <a:t>)</a:t>
            </a:r>
          </a:p>
        </p:txBody>
      </p:sp>
      <p:grpSp>
        <p:nvGrpSpPr>
          <p:cNvPr id="11" name="Group 16">
            <a:extLst>
              <a:ext uri="{FF2B5EF4-FFF2-40B4-BE49-F238E27FC236}">
                <a16:creationId xmlns:a16="http://schemas.microsoft.com/office/drawing/2014/main" id="{46D080F1-1B12-2D54-E8CA-DC5A0FCBD5BE}"/>
              </a:ext>
            </a:extLst>
          </p:cNvPr>
          <p:cNvGrpSpPr>
            <a:grpSpLocks noChangeAspect="1"/>
          </p:cNvGrpSpPr>
          <p:nvPr/>
        </p:nvGrpSpPr>
        <p:grpSpPr bwMode="auto">
          <a:xfrm>
            <a:off x="2087940" y="25134450"/>
            <a:ext cx="13711237" cy="5470525"/>
            <a:chOff x="10364" y="7485"/>
            <a:chExt cx="8495" cy="3389"/>
          </a:xfrm>
        </p:grpSpPr>
        <p:pic>
          <p:nvPicPr>
            <p:cNvPr id="12" name="Picture 17">
              <a:extLst>
                <a:ext uri="{FF2B5EF4-FFF2-40B4-BE49-F238E27FC236}">
                  <a16:creationId xmlns:a16="http://schemas.microsoft.com/office/drawing/2014/main" id="{896D27AD-32B8-323A-FC4F-6EEA0575D72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18823" t="14552" r="24706" b="49113"/>
            <a:stretch>
              <a:fillRect/>
            </a:stretch>
          </p:blipFill>
          <p:spPr bwMode="auto">
            <a:xfrm>
              <a:off x="10364" y="7485"/>
              <a:ext cx="4074" cy="3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8">
              <a:extLst>
                <a:ext uri="{FF2B5EF4-FFF2-40B4-BE49-F238E27FC236}">
                  <a16:creationId xmlns:a16="http://schemas.microsoft.com/office/drawing/2014/main" id="{52C902FA-EF59-742A-415F-10CF6CBC76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20000" t="51842" r="25882" b="11824"/>
            <a:stretch>
              <a:fillRect/>
            </a:stretch>
          </p:blipFill>
          <p:spPr bwMode="auto">
            <a:xfrm>
              <a:off x="14971" y="7485"/>
              <a:ext cx="3888" cy="3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Text Box 10">
            <a:extLst>
              <a:ext uri="{FF2B5EF4-FFF2-40B4-BE49-F238E27FC236}">
                <a16:creationId xmlns:a16="http://schemas.microsoft.com/office/drawing/2014/main" id="{84DB553C-D361-B9AF-6E8A-AD87324BFCF2}"/>
              </a:ext>
            </a:extLst>
          </p:cNvPr>
          <p:cNvSpPr txBox="1">
            <a:spLocks noChangeArrowheads="1"/>
          </p:cNvSpPr>
          <p:nvPr/>
        </p:nvSpPr>
        <p:spPr bwMode="auto">
          <a:xfrm>
            <a:off x="7315200" y="2416605"/>
            <a:ext cx="35661600" cy="1535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rIns="9000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US" altLang="en-US" sz="6600" b="1" dirty="0">
                <a:latin typeface="Georgia" panose="02040502050405020303" pitchFamily="18" charset="0"/>
              </a:rPr>
              <a:t>First Last and First Last (Authors: 60 </a:t>
            </a:r>
            <a:r>
              <a:rPr lang="en-US" altLang="en-US" sz="6600" b="1" dirty="0" err="1">
                <a:latin typeface="Georgia" panose="02040502050405020303" pitchFamily="18" charset="0"/>
              </a:rPr>
              <a:t>pt</a:t>
            </a:r>
            <a:r>
              <a:rPr lang="en-US" altLang="en-US" sz="6600" b="1" dirty="0">
                <a:latin typeface="Georgia" panose="02040502050405020303" pitchFamily="18" charset="0"/>
              </a:rPr>
              <a:t> – 66 </a:t>
            </a:r>
            <a:r>
              <a:rPr lang="en-US" altLang="en-US" sz="6600" b="1" dirty="0" err="1">
                <a:latin typeface="Georgia" panose="02040502050405020303" pitchFamily="18" charset="0"/>
              </a:rPr>
              <a:t>pt</a:t>
            </a:r>
            <a:r>
              <a:rPr lang="en-US" altLang="en-US" sz="6600" b="1" dirty="0">
                <a:latin typeface="Georgia" panose="02040502050405020303" pitchFamily="18" charset="0"/>
              </a:rPr>
              <a:t>)</a:t>
            </a:r>
          </a:p>
        </p:txBody>
      </p:sp>
      <p:pic>
        <p:nvPicPr>
          <p:cNvPr id="18" name="Picture 4" descr="Logo&#10;&#10;Description automatically generated">
            <a:extLst>
              <a:ext uri="{FF2B5EF4-FFF2-40B4-BE49-F238E27FC236}">
                <a16:creationId xmlns:a16="http://schemas.microsoft.com/office/drawing/2014/main" id="{489817B2-6413-3308-F8E2-4C9705F6753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16309" r="16707"/>
          <a:stretch>
            <a:fillRect/>
          </a:stretch>
        </p:blipFill>
        <p:spPr bwMode="auto">
          <a:xfrm>
            <a:off x="44870687" y="806365"/>
            <a:ext cx="5908089" cy="447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 Box 13">
            <a:extLst>
              <a:ext uri="{FF2B5EF4-FFF2-40B4-BE49-F238E27FC236}">
                <a16:creationId xmlns:a16="http://schemas.microsoft.com/office/drawing/2014/main" id="{04A05256-CC1B-905F-CF1D-65667C7F60D5}"/>
              </a:ext>
            </a:extLst>
          </p:cNvPr>
          <p:cNvSpPr txBox="1">
            <a:spLocks noChangeArrowheads="1"/>
          </p:cNvSpPr>
          <p:nvPr/>
        </p:nvSpPr>
        <p:spPr bwMode="auto">
          <a:xfrm>
            <a:off x="35438292" y="29935726"/>
            <a:ext cx="13712825" cy="11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80000" rIns="0" bIns="0" anchor="ctr"/>
          <a:lstStyle>
            <a:lvl1pPr>
              <a:tabLst>
                <a:tab pos="190500" algn="l"/>
              </a:tabLst>
              <a:defRPr>
                <a:solidFill>
                  <a:schemeClr val="tx1"/>
                </a:solidFill>
                <a:latin typeface="Calibri" panose="020F0502020204030204" pitchFamily="34" charset="0"/>
              </a:defRPr>
            </a:lvl1pPr>
            <a:lvl2pPr marL="742950" indent="-285750">
              <a:tabLst>
                <a:tab pos="190500" algn="l"/>
              </a:tabLst>
              <a:defRPr>
                <a:solidFill>
                  <a:schemeClr val="tx1"/>
                </a:solidFill>
                <a:latin typeface="Calibri" panose="020F0502020204030204" pitchFamily="34" charset="0"/>
              </a:defRPr>
            </a:lvl2pPr>
            <a:lvl3pPr marL="1143000" indent="-228600">
              <a:tabLst>
                <a:tab pos="190500" algn="l"/>
              </a:tabLst>
              <a:defRPr>
                <a:solidFill>
                  <a:schemeClr val="tx1"/>
                </a:solidFill>
                <a:latin typeface="Calibri" panose="020F0502020204030204" pitchFamily="34" charset="0"/>
              </a:defRPr>
            </a:lvl3pPr>
            <a:lvl4pPr marL="1600200" indent="-228600">
              <a:tabLst>
                <a:tab pos="190500" algn="l"/>
              </a:tabLst>
              <a:defRPr>
                <a:solidFill>
                  <a:schemeClr val="tx1"/>
                </a:solidFill>
                <a:latin typeface="Calibri" panose="020F0502020204030204" pitchFamily="34" charset="0"/>
              </a:defRPr>
            </a:lvl4pPr>
            <a:lvl5pPr marL="2057400" indent="-228600">
              <a:tabLst>
                <a:tab pos="19050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19050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19050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19050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190500" algn="l"/>
              </a:tabLst>
              <a:defRPr>
                <a:solidFill>
                  <a:schemeClr val="tx1"/>
                </a:solidFill>
                <a:latin typeface="Calibri" panose="020F0502020204030204" pitchFamily="34" charset="0"/>
              </a:defRPr>
            </a:lvl9pPr>
          </a:lstStyle>
          <a:p>
            <a:pPr algn="just">
              <a:spcBef>
                <a:spcPct val="50000"/>
              </a:spcBef>
            </a:pPr>
            <a:r>
              <a:rPr lang="en-US" altLang="en-US" sz="2800" dirty="0">
                <a:latin typeface="Arial" panose="020B0604020202020204" pitchFamily="34" charset="0"/>
              </a:rPr>
              <a:t>Used or useful citations.  You can also cite other papers as needed directly in the Results or other sections rather than having a separate location here.</a:t>
            </a:r>
          </a:p>
        </p:txBody>
      </p:sp>
      <p:pic>
        <p:nvPicPr>
          <p:cNvPr id="26" name="Picture 25" descr="Logo&#10;&#10;Description automatically generated">
            <a:extLst>
              <a:ext uri="{FF2B5EF4-FFF2-40B4-BE49-F238E27FC236}">
                <a16:creationId xmlns:a16="http://schemas.microsoft.com/office/drawing/2014/main" id="{D0C717B6-5A75-5C4D-FEC7-5F27BB9F5DC6}"/>
              </a:ext>
            </a:extLst>
          </p:cNvPr>
          <p:cNvPicPr>
            <a:picLocks noChangeAspect="1"/>
          </p:cNvPicPr>
          <p:nvPr/>
        </p:nvPicPr>
        <p:blipFill>
          <a:blip r:embed="rId6"/>
          <a:stretch>
            <a:fillRect/>
          </a:stretch>
        </p:blipFill>
        <p:spPr>
          <a:xfrm>
            <a:off x="38953482" y="1901533"/>
            <a:ext cx="5524500" cy="3924300"/>
          </a:xfrm>
          <a:prstGeom prst="rect">
            <a:avLst/>
          </a:prstGeom>
        </p:spPr>
      </p:pic>
      <p:pic>
        <p:nvPicPr>
          <p:cNvPr id="28" name="Picture 27" descr="A picture containing transport, wheel&#10;&#10;Description automatically generated">
            <a:extLst>
              <a:ext uri="{FF2B5EF4-FFF2-40B4-BE49-F238E27FC236}">
                <a16:creationId xmlns:a16="http://schemas.microsoft.com/office/drawing/2014/main" id="{C0D741B6-DD1D-8D4A-9CA3-6B5B537D2BA6}"/>
              </a:ext>
            </a:extLst>
          </p:cNvPr>
          <p:cNvPicPr>
            <a:picLocks noChangeAspect="1"/>
          </p:cNvPicPr>
          <p:nvPr/>
        </p:nvPicPr>
        <p:blipFill>
          <a:blip r:embed="rId7"/>
          <a:stretch>
            <a:fillRect/>
          </a:stretch>
        </p:blipFill>
        <p:spPr>
          <a:xfrm>
            <a:off x="912813" y="674925"/>
            <a:ext cx="3840480" cy="3840480"/>
          </a:xfrm>
          <a:prstGeom prst="rect">
            <a:avLst/>
          </a:prstGeom>
        </p:spPr>
      </p:pic>
      <p:sp>
        <p:nvSpPr>
          <p:cNvPr id="39" name="Text Box 6">
            <a:extLst>
              <a:ext uri="{FF2B5EF4-FFF2-40B4-BE49-F238E27FC236}">
                <a16:creationId xmlns:a16="http://schemas.microsoft.com/office/drawing/2014/main" id="{134AC7EB-C304-6D4E-9C06-998F517BC98F}"/>
              </a:ext>
            </a:extLst>
          </p:cNvPr>
          <p:cNvSpPr txBox="1">
            <a:spLocks noChangeArrowheads="1"/>
          </p:cNvSpPr>
          <p:nvPr/>
        </p:nvSpPr>
        <p:spPr bwMode="auto">
          <a:xfrm>
            <a:off x="1393371" y="15937142"/>
            <a:ext cx="14405806" cy="3452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444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320" tIns="182880" rIns="274320" bIns="182880" anchor="t" anchorCtr="0"/>
          <a:lstStyle>
            <a:lvl1pPr>
              <a:tabLst>
                <a:tab pos="285750" algn="l"/>
              </a:tabLst>
              <a:defRPr>
                <a:solidFill>
                  <a:schemeClr val="tx1"/>
                </a:solidFill>
                <a:latin typeface="Calibri" panose="020F0502020204030204" pitchFamily="34" charset="0"/>
              </a:defRPr>
            </a:lvl1pPr>
            <a:lvl2pPr marL="742950" indent="-285750">
              <a:tabLst>
                <a:tab pos="285750" algn="l"/>
              </a:tabLst>
              <a:defRPr>
                <a:solidFill>
                  <a:schemeClr val="tx1"/>
                </a:solidFill>
                <a:latin typeface="Calibri" panose="020F0502020204030204" pitchFamily="34" charset="0"/>
              </a:defRPr>
            </a:lvl2pPr>
            <a:lvl3pPr marL="1143000" indent="-228600">
              <a:tabLst>
                <a:tab pos="285750" algn="l"/>
              </a:tabLst>
              <a:defRPr>
                <a:solidFill>
                  <a:schemeClr val="tx1"/>
                </a:solidFill>
                <a:latin typeface="Calibri" panose="020F0502020204030204" pitchFamily="34" charset="0"/>
              </a:defRPr>
            </a:lvl3pPr>
            <a:lvl4pPr marL="1600200" indent="-228600">
              <a:tabLst>
                <a:tab pos="285750" algn="l"/>
              </a:tabLst>
              <a:defRPr>
                <a:solidFill>
                  <a:schemeClr val="tx1"/>
                </a:solidFill>
                <a:latin typeface="Calibri" panose="020F0502020204030204" pitchFamily="34" charset="0"/>
              </a:defRPr>
            </a:lvl4pPr>
            <a:lvl5pPr marL="2057400" indent="-228600">
              <a:tabLst>
                <a:tab pos="28575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28575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28575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28575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285750" algn="l"/>
              </a:tabLst>
              <a:defRPr>
                <a:solidFill>
                  <a:schemeClr val="tx1"/>
                </a:solidFill>
                <a:latin typeface="Calibri" panose="020F0502020204030204" pitchFamily="34" charset="0"/>
              </a:defRPr>
            </a:lvl9pPr>
          </a:lstStyle>
          <a:p>
            <a:pPr algn="just">
              <a:spcBef>
                <a:spcPct val="50000"/>
              </a:spcBef>
            </a:pPr>
            <a:r>
              <a:rPr lang="en-US" altLang="en-US" sz="2800" dirty="0">
                <a:latin typeface="Arial" panose="020B0604020202020204" pitchFamily="34" charset="0"/>
                <a:ea typeface="Zilla Slab" pitchFamily="2" charset="77"/>
                <a:cs typeface="Arial" panose="020B0604020202020204" pitchFamily="34" charset="0"/>
              </a:rPr>
              <a:t>Sed </a:t>
            </a:r>
            <a:r>
              <a:rPr lang="en-US" altLang="en-US" sz="2800" dirty="0" err="1">
                <a:latin typeface="Arial" panose="020B0604020202020204" pitchFamily="34" charset="0"/>
                <a:ea typeface="Zilla Slab" pitchFamily="2" charset="77"/>
                <a:cs typeface="Arial" panose="020B0604020202020204" pitchFamily="34" charset="0"/>
              </a:rPr>
              <a:t>ut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perspiciatis</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unde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omnis</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iste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natus</a:t>
            </a:r>
            <a:r>
              <a:rPr lang="en-US" altLang="en-US" sz="2800" dirty="0">
                <a:latin typeface="Arial" panose="020B0604020202020204" pitchFamily="34" charset="0"/>
                <a:ea typeface="Zilla Slab" pitchFamily="2" charset="77"/>
                <a:cs typeface="Arial" panose="020B0604020202020204" pitchFamily="34" charset="0"/>
              </a:rPr>
              <a:t> error sit </a:t>
            </a:r>
            <a:r>
              <a:rPr lang="en-US" altLang="en-US" sz="2800" dirty="0" err="1">
                <a:latin typeface="Arial" panose="020B0604020202020204" pitchFamily="34" charset="0"/>
                <a:ea typeface="Zilla Slab" pitchFamily="2" charset="77"/>
                <a:cs typeface="Arial" panose="020B0604020202020204" pitchFamily="34" charset="0"/>
              </a:rPr>
              <a:t>voluptatem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accusantium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doloremque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laudantium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totam</a:t>
            </a:r>
            <a:r>
              <a:rPr lang="en-US" altLang="en-US" sz="2800" dirty="0">
                <a:latin typeface="Arial" panose="020B0604020202020204" pitchFamily="34" charset="0"/>
                <a:ea typeface="Zilla Slab" pitchFamily="2" charset="77"/>
                <a:cs typeface="Arial" panose="020B0604020202020204" pitchFamily="34" charset="0"/>
              </a:rPr>
              <a:t> rem </a:t>
            </a:r>
            <a:r>
              <a:rPr lang="en-US" altLang="en-US" sz="2800" dirty="0" err="1">
                <a:latin typeface="Arial" panose="020B0604020202020204" pitchFamily="34" charset="0"/>
                <a:ea typeface="Zilla Slab" pitchFamily="2" charset="77"/>
                <a:cs typeface="Arial" panose="020B0604020202020204" pitchFamily="34" charset="0"/>
              </a:rPr>
              <a:t>aperiam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eaque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ipsa</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quae</a:t>
            </a:r>
            <a:r>
              <a:rPr lang="en-US" altLang="en-US" sz="2800" dirty="0">
                <a:latin typeface="Arial" panose="020B0604020202020204" pitchFamily="34" charset="0"/>
                <a:ea typeface="Zilla Slab" pitchFamily="2" charset="77"/>
                <a:cs typeface="Arial" panose="020B0604020202020204" pitchFamily="34" charset="0"/>
              </a:rPr>
              <a:t> ab </a:t>
            </a:r>
            <a:r>
              <a:rPr lang="en-US" altLang="en-US" sz="2800" dirty="0" err="1">
                <a:latin typeface="Arial" panose="020B0604020202020204" pitchFamily="34" charset="0"/>
                <a:ea typeface="Zilla Slab" pitchFamily="2" charset="77"/>
                <a:cs typeface="Arial" panose="020B0604020202020204" pitchFamily="34" charset="0"/>
              </a:rPr>
              <a:t>illo</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inventore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veritatis</a:t>
            </a:r>
            <a:r>
              <a:rPr lang="en-US" altLang="en-US" sz="2800" dirty="0">
                <a:latin typeface="Arial" panose="020B0604020202020204" pitchFamily="34" charset="0"/>
                <a:ea typeface="Zilla Slab" pitchFamily="2" charset="77"/>
                <a:cs typeface="Arial" panose="020B0604020202020204" pitchFamily="34" charset="0"/>
              </a:rPr>
              <a:t> et quasi </a:t>
            </a:r>
            <a:r>
              <a:rPr lang="en-US" altLang="en-US" sz="2800" dirty="0" err="1">
                <a:latin typeface="Arial" panose="020B0604020202020204" pitchFamily="34" charset="0"/>
                <a:ea typeface="Zilla Slab" pitchFamily="2" charset="77"/>
                <a:cs typeface="Arial" panose="020B0604020202020204" pitchFamily="34" charset="0"/>
              </a:rPr>
              <a:t>architecto</a:t>
            </a:r>
            <a:r>
              <a:rPr lang="en-US" altLang="en-US" sz="2800" dirty="0">
                <a:latin typeface="Arial" panose="020B0604020202020204" pitchFamily="34" charset="0"/>
                <a:ea typeface="Zilla Slab" pitchFamily="2" charset="77"/>
                <a:cs typeface="Arial" panose="020B0604020202020204" pitchFamily="34" charset="0"/>
              </a:rPr>
              <a:t> beatae vitae dicta sunt </a:t>
            </a:r>
            <a:r>
              <a:rPr lang="en-US" altLang="en-US" sz="2800" dirty="0" err="1">
                <a:latin typeface="Arial" panose="020B0604020202020204" pitchFamily="34" charset="0"/>
                <a:ea typeface="Zilla Slab" pitchFamily="2" charset="77"/>
                <a:cs typeface="Arial" panose="020B0604020202020204" pitchFamily="34" charset="0"/>
              </a:rPr>
              <a:t>explicabo</a:t>
            </a:r>
            <a:r>
              <a:rPr lang="en-US" altLang="en-US" sz="2800" dirty="0">
                <a:latin typeface="Arial" panose="020B0604020202020204" pitchFamily="34" charset="0"/>
                <a:ea typeface="Zilla Slab" pitchFamily="2" charset="77"/>
                <a:cs typeface="Arial" panose="020B0604020202020204" pitchFamily="34" charset="0"/>
              </a:rPr>
              <a:t>. Nemo </a:t>
            </a:r>
            <a:r>
              <a:rPr lang="en-US" altLang="en-US" sz="2800" dirty="0" err="1">
                <a:latin typeface="Arial" panose="020B0604020202020204" pitchFamily="34" charset="0"/>
                <a:ea typeface="Zilla Slab" pitchFamily="2" charset="77"/>
                <a:cs typeface="Arial" panose="020B0604020202020204" pitchFamily="34" charset="0"/>
              </a:rPr>
              <a:t>enim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ipsam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voluptatem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quia</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voluptas</a:t>
            </a:r>
            <a:r>
              <a:rPr lang="en-US" altLang="en-US" sz="2800" dirty="0">
                <a:latin typeface="Arial" panose="020B0604020202020204" pitchFamily="34" charset="0"/>
                <a:ea typeface="Zilla Slab" pitchFamily="2" charset="77"/>
                <a:cs typeface="Arial" panose="020B0604020202020204" pitchFamily="34" charset="0"/>
              </a:rPr>
              <a:t> sit </a:t>
            </a:r>
            <a:r>
              <a:rPr lang="en-US" altLang="en-US" sz="2800" dirty="0" err="1">
                <a:latin typeface="Arial" panose="020B0604020202020204" pitchFamily="34" charset="0"/>
                <a:ea typeface="Zilla Slab" pitchFamily="2" charset="77"/>
                <a:cs typeface="Arial" panose="020B0604020202020204" pitchFamily="34" charset="0"/>
              </a:rPr>
              <a:t>aspernatur</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aut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odit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aut</a:t>
            </a:r>
            <a:r>
              <a:rPr lang="en-US" altLang="en-US" sz="2800" dirty="0">
                <a:latin typeface="Arial" panose="020B0604020202020204" pitchFamily="34" charset="0"/>
                <a:ea typeface="Zilla Slab" pitchFamily="2" charset="77"/>
                <a:cs typeface="Arial" panose="020B0604020202020204" pitchFamily="34" charset="0"/>
              </a:rPr>
              <a:t> fugit, sed </a:t>
            </a:r>
            <a:r>
              <a:rPr lang="en-US" altLang="en-US" sz="2800" dirty="0" err="1">
                <a:latin typeface="Arial" panose="020B0604020202020204" pitchFamily="34" charset="0"/>
                <a:ea typeface="Zilla Slab" pitchFamily="2" charset="77"/>
                <a:cs typeface="Arial" panose="020B0604020202020204" pitchFamily="34" charset="0"/>
              </a:rPr>
              <a:t>quia</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consequuntur</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magni</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dolores</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eos</a:t>
            </a:r>
            <a:r>
              <a:rPr lang="en-US" altLang="en-US" sz="2800" dirty="0">
                <a:latin typeface="Arial" panose="020B0604020202020204" pitchFamily="34" charset="0"/>
                <a:ea typeface="Zilla Slab" pitchFamily="2" charset="77"/>
                <a:cs typeface="Arial" panose="020B0604020202020204" pitchFamily="34" charset="0"/>
              </a:rPr>
              <a:t> qui </a:t>
            </a:r>
            <a:r>
              <a:rPr lang="en-US" altLang="en-US" sz="2800" dirty="0" err="1">
                <a:latin typeface="Arial" panose="020B0604020202020204" pitchFamily="34" charset="0"/>
                <a:ea typeface="Zilla Slab" pitchFamily="2" charset="77"/>
                <a:cs typeface="Arial" panose="020B0604020202020204" pitchFamily="34" charset="0"/>
              </a:rPr>
              <a:t>ratione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voluptatem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sequi</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nesciunt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Neque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porro</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quisquam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est</a:t>
            </a:r>
            <a:r>
              <a:rPr lang="en-US" altLang="en-US" sz="2800" dirty="0">
                <a:latin typeface="Arial" panose="020B0604020202020204" pitchFamily="34" charset="0"/>
                <a:ea typeface="Zilla Slab" pitchFamily="2" charset="77"/>
                <a:cs typeface="Arial" panose="020B0604020202020204" pitchFamily="34" charset="0"/>
              </a:rPr>
              <a:t>, qui </a:t>
            </a:r>
            <a:r>
              <a:rPr lang="en-US" altLang="en-US" sz="2800" dirty="0" err="1">
                <a:latin typeface="Arial" panose="020B0604020202020204" pitchFamily="34" charset="0"/>
                <a:ea typeface="Zilla Slab" pitchFamily="2" charset="77"/>
                <a:cs typeface="Arial" panose="020B0604020202020204" pitchFamily="34" charset="0"/>
              </a:rPr>
              <a:t>dolorem</a:t>
            </a:r>
            <a:r>
              <a:rPr lang="en-US" altLang="en-US" sz="2800" dirty="0">
                <a:latin typeface="Arial" panose="020B0604020202020204" pitchFamily="34" charset="0"/>
                <a:ea typeface="Zilla Slab" pitchFamily="2" charset="77"/>
                <a:cs typeface="Arial" panose="020B0604020202020204" pitchFamily="34" charset="0"/>
              </a:rPr>
              <a:t> ipsum </a:t>
            </a:r>
            <a:r>
              <a:rPr lang="en-US" altLang="en-US" sz="2800" dirty="0" err="1">
                <a:latin typeface="Arial" panose="020B0604020202020204" pitchFamily="34" charset="0"/>
                <a:ea typeface="Zilla Slab" pitchFamily="2" charset="77"/>
                <a:cs typeface="Arial" panose="020B0604020202020204" pitchFamily="34" charset="0"/>
              </a:rPr>
              <a:t>quia</a:t>
            </a:r>
            <a:r>
              <a:rPr lang="en-US" altLang="en-US" sz="2800" dirty="0">
                <a:latin typeface="Arial" panose="020B0604020202020204" pitchFamily="34" charset="0"/>
                <a:ea typeface="Zilla Slab" pitchFamily="2" charset="77"/>
                <a:cs typeface="Arial" panose="020B0604020202020204" pitchFamily="34" charset="0"/>
              </a:rPr>
              <a:t> dolor sit </a:t>
            </a:r>
            <a:r>
              <a:rPr lang="en-US" altLang="en-US" sz="2800" dirty="0" err="1">
                <a:latin typeface="Arial" panose="020B0604020202020204" pitchFamily="34" charset="0"/>
                <a:ea typeface="Zilla Slab" pitchFamily="2" charset="77"/>
                <a:cs typeface="Arial" panose="020B0604020202020204" pitchFamily="34" charset="0"/>
              </a:rPr>
              <a:t>amet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consectetur</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adipisci</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velit</a:t>
            </a:r>
            <a:r>
              <a:rPr lang="en-US" altLang="en-US" sz="2800" dirty="0">
                <a:latin typeface="Arial" panose="020B0604020202020204" pitchFamily="34" charset="0"/>
                <a:ea typeface="Zilla Slab" pitchFamily="2" charset="77"/>
                <a:cs typeface="Arial" panose="020B0604020202020204" pitchFamily="34" charset="0"/>
              </a:rPr>
              <a:t>, sed </a:t>
            </a:r>
            <a:r>
              <a:rPr lang="en-US" altLang="en-US" sz="2800" dirty="0" err="1">
                <a:latin typeface="Arial" panose="020B0604020202020204" pitchFamily="34" charset="0"/>
                <a:ea typeface="Zilla Slab" pitchFamily="2" charset="77"/>
                <a:cs typeface="Arial" panose="020B0604020202020204" pitchFamily="34" charset="0"/>
              </a:rPr>
              <a:t>quia</a:t>
            </a:r>
            <a:r>
              <a:rPr lang="en-US" altLang="en-US" sz="2800" dirty="0">
                <a:latin typeface="Arial" panose="020B0604020202020204" pitchFamily="34" charset="0"/>
                <a:ea typeface="Zilla Slab" pitchFamily="2" charset="77"/>
                <a:cs typeface="Arial" panose="020B0604020202020204" pitchFamily="34" charset="0"/>
              </a:rPr>
              <a:t> non </a:t>
            </a:r>
            <a:r>
              <a:rPr lang="en-US" altLang="en-US" sz="2800" dirty="0" err="1">
                <a:latin typeface="Arial" panose="020B0604020202020204" pitchFamily="34" charset="0"/>
                <a:ea typeface="Zilla Slab" pitchFamily="2" charset="77"/>
                <a:cs typeface="Arial" panose="020B0604020202020204" pitchFamily="34" charset="0"/>
              </a:rPr>
              <a:t>numquam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eius</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modi</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tempora</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incidunt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ut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labore</a:t>
            </a:r>
            <a:r>
              <a:rPr lang="en-US" altLang="en-US" sz="2800" dirty="0">
                <a:latin typeface="Arial" panose="020B0604020202020204" pitchFamily="34" charset="0"/>
                <a:ea typeface="Zilla Slab" pitchFamily="2" charset="77"/>
                <a:cs typeface="Arial" panose="020B0604020202020204" pitchFamily="34" charset="0"/>
              </a:rPr>
              <a:t> et dolore </a:t>
            </a:r>
            <a:r>
              <a:rPr lang="en-US" altLang="en-US" sz="2800" dirty="0" err="1">
                <a:latin typeface="Arial" panose="020B0604020202020204" pitchFamily="34" charset="0"/>
                <a:ea typeface="Zilla Slab" pitchFamily="2" charset="77"/>
                <a:cs typeface="Arial" panose="020B0604020202020204" pitchFamily="34" charset="0"/>
              </a:rPr>
              <a:t>magnam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aliquam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quaerat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voluptatem</a:t>
            </a:r>
            <a:r>
              <a:rPr lang="en-US" altLang="en-US" sz="2800" dirty="0">
                <a:latin typeface="Arial" panose="020B0604020202020204" pitchFamily="34" charset="0"/>
                <a:ea typeface="Zilla Slab" pitchFamily="2" charset="77"/>
                <a:cs typeface="Arial" panose="020B0604020202020204" pitchFamily="34" charset="0"/>
              </a:rPr>
              <a:t>. </a:t>
            </a:r>
          </a:p>
          <a:p>
            <a:pPr algn="just">
              <a:spcBef>
                <a:spcPct val="50000"/>
              </a:spcBef>
            </a:pPr>
            <a:endParaRPr lang="en-US" altLang="en-US" sz="2800" i="1" dirty="0">
              <a:latin typeface="Arial" panose="020B0604020202020204" pitchFamily="34" charset="0"/>
              <a:ea typeface="Zilla Slab" pitchFamily="2" charset="77"/>
              <a:cs typeface="Arial" panose="020B0604020202020204" pitchFamily="34" charset="0"/>
            </a:endParaRPr>
          </a:p>
          <a:p>
            <a:pPr algn="just">
              <a:spcBef>
                <a:spcPct val="50000"/>
              </a:spcBef>
            </a:pPr>
            <a:r>
              <a:rPr lang="en-US" altLang="en-US" sz="2800" dirty="0">
                <a:latin typeface="Arial" panose="020B0604020202020204" pitchFamily="34" charset="0"/>
                <a:ea typeface="Zilla Slab" pitchFamily="2" charset="77"/>
                <a:cs typeface="Arial" panose="020B0604020202020204" pitchFamily="34" charset="0"/>
              </a:rPr>
              <a:t>To insert equations, the app </a:t>
            </a:r>
            <a:r>
              <a:rPr lang="en-US" altLang="en-US" sz="2800" dirty="0" err="1">
                <a:latin typeface="Arial" panose="020B0604020202020204" pitchFamily="34" charset="0"/>
                <a:ea typeface="Zilla Slab" pitchFamily="2" charset="77"/>
                <a:cs typeface="Arial" panose="020B0604020202020204" pitchFamily="34" charset="0"/>
              </a:rPr>
              <a:t>LaTeXit</a:t>
            </a:r>
            <a:r>
              <a:rPr lang="en-US" altLang="en-US" sz="2800" dirty="0">
                <a:latin typeface="Arial" panose="020B0604020202020204" pitchFamily="34" charset="0"/>
                <a:ea typeface="Zilla Slab" pitchFamily="2" charset="77"/>
                <a:cs typeface="Arial" panose="020B0604020202020204" pitchFamily="34" charset="0"/>
              </a:rPr>
              <a:t> is useful. It allows you to obtain images of LaTeX equations.</a:t>
            </a:r>
          </a:p>
        </p:txBody>
      </p:sp>
      <p:sp>
        <p:nvSpPr>
          <p:cNvPr id="41" name="TextBox 40">
            <a:extLst>
              <a:ext uri="{FF2B5EF4-FFF2-40B4-BE49-F238E27FC236}">
                <a16:creationId xmlns:a16="http://schemas.microsoft.com/office/drawing/2014/main" id="{ACAF219E-B733-3B49-8D6A-F1AB64737154}"/>
              </a:ext>
            </a:extLst>
          </p:cNvPr>
          <p:cNvSpPr txBox="1"/>
          <p:nvPr/>
        </p:nvSpPr>
        <p:spPr>
          <a:xfrm>
            <a:off x="17679719" y="6236735"/>
            <a:ext cx="14630401" cy="914400"/>
          </a:xfrm>
          <a:prstGeom prst="rect">
            <a:avLst/>
          </a:prstGeom>
          <a:noFill/>
        </p:spPr>
        <p:txBody>
          <a:bodyPr wrap="square">
            <a:spAutoFit/>
          </a:bodyPr>
          <a:lstStyle/>
          <a:p>
            <a:r>
              <a:rPr lang="en-US" altLang="en-US" sz="5400" b="1" dirty="0">
                <a:latin typeface="Georgia" panose="02040502050405020303" pitchFamily="18" charset="0"/>
              </a:rPr>
              <a:t>Results (Header: 36 – 54 </a:t>
            </a:r>
            <a:r>
              <a:rPr lang="en-US" altLang="en-US" sz="5400" b="1" dirty="0" err="1">
                <a:latin typeface="Georgia" panose="02040502050405020303" pitchFamily="18" charset="0"/>
              </a:rPr>
              <a:t>pt</a:t>
            </a:r>
            <a:r>
              <a:rPr lang="en-US" altLang="en-US" sz="5400" b="1" dirty="0">
                <a:latin typeface="Georgia" panose="02040502050405020303" pitchFamily="18" charset="0"/>
              </a:rPr>
              <a:t>)</a:t>
            </a:r>
            <a:endParaRPr lang="en-US" sz="5400" dirty="0"/>
          </a:p>
        </p:txBody>
      </p:sp>
      <p:sp>
        <p:nvSpPr>
          <p:cNvPr id="45" name="TextBox 44">
            <a:extLst>
              <a:ext uri="{FF2B5EF4-FFF2-40B4-BE49-F238E27FC236}">
                <a16:creationId xmlns:a16="http://schemas.microsoft.com/office/drawing/2014/main" id="{C07DDA0D-9A86-E143-B256-CF25A18F21B4}"/>
              </a:ext>
            </a:extLst>
          </p:cNvPr>
          <p:cNvSpPr txBox="1"/>
          <p:nvPr/>
        </p:nvSpPr>
        <p:spPr>
          <a:xfrm>
            <a:off x="1396999" y="6369914"/>
            <a:ext cx="14630401" cy="914400"/>
          </a:xfrm>
          <a:prstGeom prst="rect">
            <a:avLst/>
          </a:prstGeom>
          <a:noFill/>
        </p:spPr>
        <p:txBody>
          <a:bodyPr wrap="square">
            <a:spAutoFit/>
          </a:bodyPr>
          <a:lstStyle/>
          <a:p>
            <a:r>
              <a:rPr lang="en-US" altLang="en-US" sz="5400" b="1" dirty="0">
                <a:latin typeface="Georgia" panose="02040502050405020303" pitchFamily="18" charset="0"/>
              </a:rPr>
              <a:t>Abstract (Header: 36 – 54 </a:t>
            </a:r>
            <a:r>
              <a:rPr lang="en-US" altLang="en-US" sz="5400" b="1" dirty="0" err="1">
                <a:latin typeface="Georgia" panose="02040502050405020303" pitchFamily="18" charset="0"/>
              </a:rPr>
              <a:t>pt</a:t>
            </a:r>
            <a:r>
              <a:rPr lang="en-US" altLang="en-US" sz="5400" b="1" dirty="0">
                <a:latin typeface="Georgia" panose="02040502050405020303" pitchFamily="18" charset="0"/>
              </a:rPr>
              <a:t>)</a:t>
            </a:r>
            <a:endParaRPr lang="en-US" sz="5400" dirty="0"/>
          </a:p>
        </p:txBody>
      </p:sp>
      <p:sp>
        <p:nvSpPr>
          <p:cNvPr id="46" name="TextBox 45">
            <a:extLst>
              <a:ext uri="{FF2B5EF4-FFF2-40B4-BE49-F238E27FC236}">
                <a16:creationId xmlns:a16="http://schemas.microsoft.com/office/drawing/2014/main" id="{7158C345-4410-EB45-890F-37EBAA4BB994}"/>
              </a:ext>
            </a:extLst>
          </p:cNvPr>
          <p:cNvSpPr txBox="1"/>
          <p:nvPr/>
        </p:nvSpPr>
        <p:spPr>
          <a:xfrm>
            <a:off x="1571170" y="14690610"/>
            <a:ext cx="14630401" cy="914400"/>
          </a:xfrm>
          <a:prstGeom prst="rect">
            <a:avLst/>
          </a:prstGeom>
          <a:noFill/>
        </p:spPr>
        <p:txBody>
          <a:bodyPr wrap="square">
            <a:spAutoFit/>
          </a:bodyPr>
          <a:lstStyle/>
          <a:p>
            <a:r>
              <a:rPr lang="en-US" altLang="en-US" sz="5400" b="1" dirty="0">
                <a:latin typeface="Georgia" panose="02040502050405020303" pitchFamily="18" charset="0"/>
              </a:rPr>
              <a:t>Theory (Header: 36 – 54 </a:t>
            </a:r>
            <a:r>
              <a:rPr lang="en-US" altLang="en-US" sz="5400" b="1" dirty="0" err="1">
                <a:latin typeface="Georgia" panose="02040502050405020303" pitchFamily="18" charset="0"/>
              </a:rPr>
              <a:t>pt</a:t>
            </a:r>
            <a:r>
              <a:rPr lang="en-US" altLang="en-US" sz="5400" b="1" dirty="0">
                <a:latin typeface="Georgia" panose="02040502050405020303" pitchFamily="18" charset="0"/>
              </a:rPr>
              <a:t>)</a:t>
            </a:r>
            <a:endParaRPr lang="en-US" sz="5400" dirty="0"/>
          </a:p>
        </p:txBody>
      </p:sp>
      <p:sp>
        <p:nvSpPr>
          <p:cNvPr id="47" name="TextBox 46">
            <a:extLst>
              <a:ext uri="{FF2B5EF4-FFF2-40B4-BE49-F238E27FC236}">
                <a16:creationId xmlns:a16="http://schemas.microsoft.com/office/drawing/2014/main" id="{B7E656F5-7B50-4B47-B46E-1156D021E87E}"/>
              </a:ext>
            </a:extLst>
          </p:cNvPr>
          <p:cNvSpPr txBox="1"/>
          <p:nvPr/>
        </p:nvSpPr>
        <p:spPr>
          <a:xfrm>
            <a:off x="35359338" y="27149106"/>
            <a:ext cx="14630401" cy="707886"/>
          </a:xfrm>
          <a:prstGeom prst="rect">
            <a:avLst/>
          </a:prstGeom>
          <a:noFill/>
        </p:spPr>
        <p:txBody>
          <a:bodyPr wrap="square">
            <a:spAutoFit/>
          </a:bodyPr>
          <a:lstStyle/>
          <a:p>
            <a:r>
              <a:rPr lang="en-US" altLang="en-US" sz="4000" b="1" dirty="0">
                <a:latin typeface="Georgia" panose="02040502050405020303" pitchFamily="18" charset="0"/>
              </a:rPr>
              <a:t>Acknowledgments (Header: 36 – 54 </a:t>
            </a:r>
            <a:r>
              <a:rPr lang="en-US" altLang="en-US" sz="4000" b="1" dirty="0" err="1">
                <a:latin typeface="Georgia" panose="02040502050405020303" pitchFamily="18" charset="0"/>
              </a:rPr>
              <a:t>pt</a:t>
            </a:r>
            <a:r>
              <a:rPr lang="en-US" altLang="en-US" sz="4000" b="1" dirty="0">
                <a:latin typeface="Georgia" panose="02040502050405020303" pitchFamily="18" charset="0"/>
              </a:rPr>
              <a:t>)</a:t>
            </a:r>
            <a:endParaRPr lang="en-US" sz="4000" dirty="0"/>
          </a:p>
        </p:txBody>
      </p:sp>
      <p:sp>
        <p:nvSpPr>
          <p:cNvPr id="48" name="TextBox 47">
            <a:extLst>
              <a:ext uri="{FF2B5EF4-FFF2-40B4-BE49-F238E27FC236}">
                <a16:creationId xmlns:a16="http://schemas.microsoft.com/office/drawing/2014/main" id="{535B7D84-0C3F-9446-9F83-70A27D5AEE00}"/>
              </a:ext>
            </a:extLst>
          </p:cNvPr>
          <p:cNvSpPr txBox="1"/>
          <p:nvPr/>
        </p:nvSpPr>
        <p:spPr>
          <a:xfrm>
            <a:off x="35281920" y="29524081"/>
            <a:ext cx="14630401" cy="707886"/>
          </a:xfrm>
          <a:prstGeom prst="rect">
            <a:avLst/>
          </a:prstGeom>
          <a:noFill/>
        </p:spPr>
        <p:txBody>
          <a:bodyPr wrap="square">
            <a:spAutoFit/>
          </a:bodyPr>
          <a:lstStyle/>
          <a:p>
            <a:r>
              <a:rPr lang="en-US" altLang="en-US" sz="4000" b="1" dirty="0">
                <a:latin typeface="Georgia" panose="02040502050405020303" pitchFamily="18" charset="0"/>
              </a:rPr>
              <a:t>References (Header: 36 – 54 </a:t>
            </a:r>
            <a:r>
              <a:rPr lang="en-US" altLang="en-US" sz="4000" b="1" dirty="0" err="1">
                <a:latin typeface="Georgia" panose="02040502050405020303" pitchFamily="18" charset="0"/>
              </a:rPr>
              <a:t>pt</a:t>
            </a:r>
            <a:r>
              <a:rPr lang="en-US" altLang="en-US" sz="4000" b="1" dirty="0">
                <a:latin typeface="Georgia" panose="02040502050405020303" pitchFamily="18" charset="0"/>
              </a:rPr>
              <a:t>)</a:t>
            </a:r>
            <a:endParaRPr lang="en-US" sz="4000" dirty="0"/>
          </a:p>
        </p:txBody>
      </p:sp>
      <p:sp>
        <p:nvSpPr>
          <p:cNvPr id="49" name="TextBox 48">
            <a:extLst>
              <a:ext uri="{FF2B5EF4-FFF2-40B4-BE49-F238E27FC236}">
                <a16:creationId xmlns:a16="http://schemas.microsoft.com/office/drawing/2014/main" id="{38E8025A-8BD4-B14E-9C6E-DF63BDC40B05}"/>
              </a:ext>
            </a:extLst>
          </p:cNvPr>
          <p:cNvSpPr txBox="1"/>
          <p:nvPr/>
        </p:nvSpPr>
        <p:spPr>
          <a:xfrm>
            <a:off x="35359339" y="20264390"/>
            <a:ext cx="14630401" cy="914400"/>
          </a:xfrm>
          <a:prstGeom prst="rect">
            <a:avLst/>
          </a:prstGeom>
          <a:noFill/>
        </p:spPr>
        <p:txBody>
          <a:bodyPr wrap="square">
            <a:spAutoFit/>
          </a:bodyPr>
          <a:lstStyle/>
          <a:p>
            <a:r>
              <a:rPr lang="en-US" altLang="en-US" sz="5400" b="1" dirty="0">
                <a:latin typeface="Georgia" panose="02040502050405020303" pitchFamily="18" charset="0"/>
              </a:rPr>
              <a:t>Summary (Header: 36 – 54 </a:t>
            </a:r>
            <a:r>
              <a:rPr lang="en-US" altLang="en-US" sz="5400" b="1" dirty="0" err="1">
                <a:latin typeface="Georgia" panose="02040502050405020303" pitchFamily="18" charset="0"/>
              </a:rPr>
              <a:t>pt</a:t>
            </a:r>
            <a:r>
              <a:rPr lang="en-US" altLang="en-US" sz="5400" b="1" dirty="0">
                <a:latin typeface="Georgia" panose="02040502050405020303" pitchFamily="18" charset="0"/>
              </a:rPr>
              <a:t>)</a:t>
            </a:r>
            <a:endParaRPr lang="en-US" sz="5400" dirty="0"/>
          </a:p>
        </p:txBody>
      </p:sp>
      <p:sp>
        <p:nvSpPr>
          <p:cNvPr id="50" name="TextBox 49">
            <a:extLst>
              <a:ext uri="{FF2B5EF4-FFF2-40B4-BE49-F238E27FC236}">
                <a16:creationId xmlns:a16="http://schemas.microsoft.com/office/drawing/2014/main" id="{83AE56FF-F08D-8742-8CAA-1015B6394C91}"/>
              </a:ext>
            </a:extLst>
          </p:cNvPr>
          <p:cNvSpPr txBox="1"/>
          <p:nvPr/>
        </p:nvSpPr>
        <p:spPr>
          <a:xfrm>
            <a:off x="35271034" y="6280278"/>
            <a:ext cx="14630401" cy="914400"/>
          </a:xfrm>
          <a:prstGeom prst="rect">
            <a:avLst/>
          </a:prstGeom>
          <a:noFill/>
        </p:spPr>
        <p:txBody>
          <a:bodyPr wrap="square">
            <a:spAutoFit/>
          </a:bodyPr>
          <a:lstStyle/>
          <a:p>
            <a:r>
              <a:rPr lang="en-US" altLang="en-US" sz="5400" b="1" dirty="0">
                <a:latin typeface="Georgia" panose="02040502050405020303" pitchFamily="18" charset="0"/>
              </a:rPr>
              <a:t>Results (Header: 36 – 54 </a:t>
            </a:r>
            <a:r>
              <a:rPr lang="en-US" altLang="en-US" sz="5400" b="1" dirty="0" err="1">
                <a:latin typeface="Georgia" panose="02040502050405020303" pitchFamily="18" charset="0"/>
              </a:rPr>
              <a:t>pt</a:t>
            </a:r>
            <a:r>
              <a:rPr lang="en-US" altLang="en-US" sz="5400" b="1" dirty="0">
                <a:latin typeface="Georgia" panose="02040502050405020303" pitchFamily="18" charset="0"/>
              </a:rPr>
              <a:t>)</a:t>
            </a:r>
            <a:endParaRPr lang="en-US" sz="5400" dirty="0"/>
          </a:p>
        </p:txBody>
      </p:sp>
      <p:sp>
        <p:nvSpPr>
          <p:cNvPr id="51" name="TextBox 50">
            <a:extLst>
              <a:ext uri="{FF2B5EF4-FFF2-40B4-BE49-F238E27FC236}">
                <a16:creationId xmlns:a16="http://schemas.microsoft.com/office/drawing/2014/main" id="{6196269B-85F8-E043-9811-6A5D06B0AC64}"/>
              </a:ext>
            </a:extLst>
          </p:cNvPr>
          <p:cNvSpPr txBox="1"/>
          <p:nvPr/>
        </p:nvSpPr>
        <p:spPr>
          <a:xfrm>
            <a:off x="-1272837" y="-1811239"/>
            <a:ext cx="14630401" cy="1754326"/>
          </a:xfrm>
          <a:prstGeom prst="rect">
            <a:avLst/>
          </a:prstGeom>
          <a:noFill/>
        </p:spPr>
        <p:txBody>
          <a:bodyPr wrap="square">
            <a:spAutoFit/>
          </a:bodyPr>
          <a:lstStyle/>
          <a:p>
            <a:r>
              <a:rPr lang="en-US" sz="5400" b="1" dirty="0">
                <a:latin typeface="Georgia" panose="02040502050405020303" pitchFamily="18" charset="0"/>
              </a:rPr>
              <a:t>USE NSF logo ONLY if actually funded by NSF! </a:t>
            </a:r>
            <a:endParaRPr lang="en-US" sz="5400" dirty="0"/>
          </a:p>
        </p:txBody>
      </p:sp>
      <p:sp>
        <p:nvSpPr>
          <p:cNvPr id="53" name="TextBox 52">
            <a:extLst>
              <a:ext uri="{FF2B5EF4-FFF2-40B4-BE49-F238E27FC236}">
                <a16:creationId xmlns:a16="http://schemas.microsoft.com/office/drawing/2014/main" id="{2F2BE53C-8882-7145-B928-4541D3923DC9}"/>
              </a:ext>
            </a:extLst>
          </p:cNvPr>
          <p:cNvSpPr txBox="1"/>
          <p:nvPr/>
        </p:nvSpPr>
        <p:spPr>
          <a:xfrm>
            <a:off x="3808186" y="32087403"/>
            <a:ext cx="43590028" cy="830997"/>
          </a:xfrm>
          <a:prstGeom prst="rect">
            <a:avLst/>
          </a:prstGeom>
          <a:noFill/>
        </p:spPr>
        <p:txBody>
          <a:bodyPr wrap="square">
            <a:spAutoFit/>
          </a:bodyPr>
          <a:lstStyle/>
          <a:p>
            <a:pPr algn="ctr"/>
            <a:r>
              <a:rPr lang="en-US" altLang="en-US" sz="4800" b="1" i="1" dirty="0">
                <a:latin typeface="Georgia" panose="02040502050405020303" pitchFamily="18" charset="0"/>
              </a:rPr>
              <a:t>This work was supported by the National Science Foundation grant DMR-</a:t>
            </a:r>
            <a:r>
              <a:rPr lang="en-US" sz="4800" b="1" i="1" dirty="0">
                <a:latin typeface="Georgia" panose="02040502050405020303" pitchFamily="18" charset="0"/>
              </a:rPr>
              <a:t> 1852095 and The College of Wooster.</a:t>
            </a:r>
          </a:p>
        </p:txBody>
      </p:sp>
      <p:sp>
        <p:nvSpPr>
          <p:cNvPr id="54" name="Text Box 6">
            <a:extLst>
              <a:ext uri="{FF2B5EF4-FFF2-40B4-BE49-F238E27FC236}">
                <a16:creationId xmlns:a16="http://schemas.microsoft.com/office/drawing/2014/main" id="{F56B0734-AF85-3946-AD49-9BEEB8963CD0}"/>
              </a:ext>
            </a:extLst>
          </p:cNvPr>
          <p:cNvSpPr txBox="1">
            <a:spLocks noChangeArrowheads="1"/>
          </p:cNvSpPr>
          <p:nvPr/>
        </p:nvSpPr>
        <p:spPr bwMode="auto">
          <a:xfrm>
            <a:off x="17591314" y="7533371"/>
            <a:ext cx="15784286" cy="532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444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320" tIns="182880" rIns="274320" bIns="182880" anchor="t" anchorCtr="0"/>
          <a:lstStyle>
            <a:lvl1pPr>
              <a:tabLst>
                <a:tab pos="285750" algn="l"/>
              </a:tabLst>
              <a:defRPr>
                <a:solidFill>
                  <a:schemeClr val="tx1"/>
                </a:solidFill>
                <a:latin typeface="Calibri" panose="020F0502020204030204" pitchFamily="34" charset="0"/>
              </a:defRPr>
            </a:lvl1pPr>
            <a:lvl2pPr marL="742950" indent="-285750">
              <a:tabLst>
                <a:tab pos="285750" algn="l"/>
              </a:tabLst>
              <a:defRPr>
                <a:solidFill>
                  <a:schemeClr val="tx1"/>
                </a:solidFill>
                <a:latin typeface="Calibri" panose="020F0502020204030204" pitchFamily="34" charset="0"/>
              </a:defRPr>
            </a:lvl2pPr>
            <a:lvl3pPr marL="1143000" indent="-228600">
              <a:tabLst>
                <a:tab pos="285750" algn="l"/>
              </a:tabLst>
              <a:defRPr>
                <a:solidFill>
                  <a:schemeClr val="tx1"/>
                </a:solidFill>
                <a:latin typeface="Calibri" panose="020F0502020204030204" pitchFamily="34" charset="0"/>
              </a:defRPr>
            </a:lvl3pPr>
            <a:lvl4pPr marL="1600200" indent="-228600">
              <a:tabLst>
                <a:tab pos="285750" algn="l"/>
              </a:tabLst>
              <a:defRPr>
                <a:solidFill>
                  <a:schemeClr val="tx1"/>
                </a:solidFill>
                <a:latin typeface="Calibri" panose="020F0502020204030204" pitchFamily="34" charset="0"/>
              </a:defRPr>
            </a:lvl4pPr>
            <a:lvl5pPr marL="2057400" indent="-228600">
              <a:tabLst>
                <a:tab pos="28575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28575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28575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28575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285750" algn="l"/>
              </a:tabLst>
              <a:defRPr>
                <a:solidFill>
                  <a:schemeClr val="tx1"/>
                </a:solidFill>
                <a:latin typeface="Calibri" panose="020F0502020204030204" pitchFamily="34" charset="0"/>
              </a:defRPr>
            </a:lvl9pPr>
          </a:lstStyle>
          <a:p>
            <a:pPr algn="just">
              <a:spcBef>
                <a:spcPct val="50000"/>
              </a:spcBef>
            </a:pPr>
            <a:r>
              <a:rPr lang="en-US" altLang="en-US" sz="2800" dirty="0">
                <a:latin typeface="Arial" panose="020B0604020202020204" pitchFamily="34" charset="0"/>
                <a:ea typeface="Zilla Slab" pitchFamily="2" charset="77"/>
                <a:cs typeface="Arial" panose="020B0604020202020204" pitchFamily="34" charset="0"/>
              </a:rPr>
              <a:t>If using a column arrangement like this one, I like to have the central column slightly wider than the two side columns. </a:t>
            </a:r>
          </a:p>
          <a:p>
            <a:pPr algn="just">
              <a:spcBef>
                <a:spcPct val="50000"/>
              </a:spcBef>
            </a:pPr>
            <a:r>
              <a:rPr lang="en-US" altLang="en-US" sz="2800" dirty="0">
                <a:latin typeface="Arial" panose="020B0604020202020204" pitchFamily="34" charset="0"/>
                <a:ea typeface="Zilla Slab" pitchFamily="2" charset="77"/>
                <a:cs typeface="Arial" panose="020B0604020202020204" pitchFamily="34" charset="0"/>
              </a:rPr>
              <a:t>Be sure to use the alignment tools -- misaligned objects really affect the visual presentation of your work and make the poster look unprofessional.</a:t>
            </a:r>
          </a:p>
          <a:p>
            <a:pPr algn="just">
              <a:spcBef>
                <a:spcPct val="50000"/>
              </a:spcBef>
            </a:pPr>
            <a:r>
              <a:rPr lang="en-US" altLang="en-US" sz="2800" dirty="0">
                <a:latin typeface="Arial" panose="020B0604020202020204" pitchFamily="34" charset="0"/>
                <a:ea typeface="Zilla Slab" pitchFamily="2" charset="77"/>
                <a:cs typeface="Arial" panose="020B0604020202020204" pitchFamily="34" charset="0"/>
              </a:rPr>
              <a:t>Don’t try to jam too much material on the poster. Open space is important so that the material you do present can stand out.</a:t>
            </a:r>
          </a:p>
          <a:p>
            <a:pPr algn="just">
              <a:spcBef>
                <a:spcPct val="50000"/>
              </a:spcBef>
            </a:pPr>
            <a:endParaRPr lang="en-US" altLang="en-US" sz="2800" dirty="0">
              <a:latin typeface="Arial" panose="020B0604020202020204" pitchFamily="34" charset="0"/>
              <a:ea typeface="Zilla Slab" pitchFamily="2" charset="77"/>
              <a:cs typeface="Arial" panose="020B0604020202020204" pitchFamily="34" charset="0"/>
            </a:endParaRPr>
          </a:p>
          <a:p>
            <a:pPr algn="just">
              <a:spcBef>
                <a:spcPct val="50000"/>
              </a:spcBef>
            </a:pPr>
            <a:r>
              <a:rPr lang="en-US" altLang="en-US" sz="2800" dirty="0">
                <a:latin typeface="Arial" panose="020B0604020202020204" pitchFamily="34" charset="0"/>
                <a:ea typeface="Zilla Slab" pitchFamily="2" charset="77"/>
                <a:cs typeface="Arial" panose="020B0604020202020204" pitchFamily="34" charset="0"/>
              </a:rPr>
              <a:t>Depending on how you have set up your graphs in Igor, sometimes there’s an issue with graphs being partially transparent, which looks odd.</a:t>
            </a:r>
          </a:p>
        </p:txBody>
      </p:sp>
      <p:pic>
        <p:nvPicPr>
          <p:cNvPr id="55" name="Picture 54">
            <a:extLst>
              <a:ext uri="{FF2B5EF4-FFF2-40B4-BE49-F238E27FC236}">
                <a16:creationId xmlns:a16="http://schemas.microsoft.com/office/drawing/2014/main" id="{3291B56D-D3CB-A642-B649-A0A65C27FEAB}"/>
              </a:ext>
            </a:extLst>
          </p:cNvPr>
          <p:cNvPicPr>
            <a:picLocks noChangeAspect="1"/>
          </p:cNvPicPr>
          <p:nvPr/>
        </p:nvPicPr>
        <p:blipFill>
          <a:blip r:embed="rId8"/>
          <a:stretch>
            <a:fillRect/>
          </a:stretch>
        </p:blipFill>
        <p:spPr>
          <a:xfrm>
            <a:off x="25711438" y="12855459"/>
            <a:ext cx="6667188" cy="5183450"/>
          </a:xfrm>
          <a:prstGeom prst="rect">
            <a:avLst/>
          </a:prstGeom>
        </p:spPr>
      </p:pic>
      <p:sp>
        <p:nvSpPr>
          <p:cNvPr id="57" name="TextBox 56">
            <a:extLst>
              <a:ext uri="{FF2B5EF4-FFF2-40B4-BE49-F238E27FC236}">
                <a16:creationId xmlns:a16="http://schemas.microsoft.com/office/drawing/2014/main" id="{70E32866-E7C4-494B-88BD-E63F6A032D52}"/>
              </a:ext>
            </a:extLst>
          </p:cNvPr>
          <p:cNvSpPr txBox="1"/>
          <p:nvPr/>
        </p:nvSpPr>
        <p:spPr>
          <a:xfrm>
            <a:off x="17765484" y="13148759"/>
            <a:ext cx="6470009" cy="3754874"/>
          </a:xfrm>
          <a:prstGeom prst="rect">
            <a:avLst/>
          </a:prstGeom>
          <a:noFill/>
        </p:spPr>
        <p:txBody>
          <a:bodyPr wrap="square">
            <a:spAutoFit/>
          </a:bodyPr>
          <a:lstStyle/>
          <a:p>
            <a:pPr algn="just">
              <a:spcBef>
                <a:spcPct val="50000"/>
              </a:spcBef>
            </a:pPr>
            <a:r>
              <a:rPr lang="en-US" altLang="en-US" sz="2800" dirty="0">
                <a:latin typeface="Arial" panose="020B0604020202020204" pitchFamily="34" charset="0"/>
                <a:ea typeface="Zilla Slab" pitchFamily="2" charset="77"/>
                <a:cs typeface="Arial" panose="020B0604020202020204" pitchFamily="34" charset="0"/>
              </a:rPr>
              <a:t>Here’s an example of what you </a:t>
            </a:r>
            <a:r>
              <a:rPr lang="en-US" altLang="en-US" sz="2800" b="1" dirty="0">
                <a:latin typeface="Arial" panose="020B0604020202020204" pitchFamily="34" charset="0"/>
                <a:ea typeface="Zilla Slab" pitchFamily="2" charset="77"/>
                <a:cs typeface="Arial" panose="020B0604020202020204" pitchFamily="34" charset="0"/>
              </a:rPr>
              <a:t>do not want.  </a:t>
            </a:r>
            <a:r>
              <a:rPr lang="en-US" altLang="en-US" sz="2800" dirty="0">
                <a:latin typeface="Arial" panose="020B0604020202020204" pitchFamily="34" charset="0"/>
                <a:ea typeface="Zilla Slab" pitchFamily="2" charset="77"/>
                <a:cs typeface="Arial" panose="020B0604020202020204" pitchFamily="34" charset="0"/>
              </a:rPr>
              <a:t>The graph is transparent, so the grey shows through, but the legend has a white background, so it looks odd.</a:t>
            </a:r>
          </a:p>
          <a:p>
            <a:pPr algn="just">
              <a:spcBef>
                <a:spcPct val="50000"/>
              </a:spcBef>
            </a:pPr>
            <a:r>
              <a:rPr lang="en-US" altLang="en-US" sz="2800" dirty="0">
                <a:latin typeface="Arial" panose="020B0604020202020204" pitchFamily="34" charset="0"/>
                <a:ea typeface="Zilla Slab" pitchFamily="2" charset="77"/>
                <a:cs typeface="Arial" panose="020B0604020202020204" pitchFamily="34" charset="0"/>
              </a:rPr>
              <a:t>There are ways to fix this easily in Igor, but you can also fix the problem </a:t>
            </a:r>
            <a:r>
              <a:rPr lang="en-US" altLang="en-US" sz="2800" b="1" dirty="0">
                <a:latin typeface="Arial" panose="020B0604020202020204" pitchFamily="34" charset="0"/>
                <a:ea typeface="Zilla Slab" pitchFamily="2" charset="77"/>
                <a:cs typeface="Arial" panose="020B0604020202020204" pitchFamily="34" charset="0"/>
              </a:rPr>
              <a:t>and</a:t>
            </a:r>
            <a:r>
              <a:rPr lang="en-US" altLang="en-US" sz="2800" dirty="0">
                <a:latin typeface="Arial" panose="020B0604020202020204" pitchFamily="34" charset="0"/>
                <a:ea typeface="Zilla Slab" pitchFamily="2" charset="77"/>
                <a:cs typeface="Arial" panose="020B0604020202020204" pitchFamily="34" charset="0"/>
              </a:rPr>
              <a:t> make the graph stand out more by putting a white box behind the graph.  </a:t>
            </a:r>
          </a:p>
        </p:txBody>
      </p:sp>
      <p:sp>
        <p:nvSpPr>
          <p:cNvPr id="59" name="Rounded Rectangle 58">
            <a:extLst>
              <a:ext uri="{FF2B5EF4-FFF2-40B4-BE49-F238E27FC236}">
                <a16:creationId xmlns:a16="http://schemas.microsoft.com/office/drawing/2014/main" id="{235EED6C-27A8-5A43-A0B8-84ED421F4520}"/>
              </a:ext>
            </a:extLst>
          </p:cNvPr>
          <p:cNvSpPr/>
          <p:nvPr/>
        </p:nvSpPr>
        <p:spPr>
          <a:xfrm>
            <a:off x="25313178" y="18177547"/>
            <a:ext cx="7837716" cy="6238913"/>
          </a:xfrm>
          <a:prstGeom prst="roundRect">
            <a:avLst>
              <a:gd name="adj" fmla="val 619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8" name="Picture 57">
            <a:extLst>
              <a:ext uri="{FF2B5EF4-FFF2-40B4-BE49-F238E27FC236}">
                <a16:creationId xmlns:a16="http://schemas.microsoft.com/office/drawing/2014/main" id="{4F6CF484-8522-6144-8CDB-392DEFCAB49F}"/>
              </a:ext>
            </a:extLst>
          </p:cNvPr>
          <p:cNvPicPr>
            <a:picLocks noChangeAspect="1"/>
          </p:cNvPicPr>
          <p:nvPr/>
        </p:nvPicPr>
        <p:blipFill>
          <a:blip r:embed="rId8"/>
          <a:stretch>
            <a:fillRect/>
          </a:stretch>
        </p:blipFill>
        <p:spPr>
          <a:xfrm>
            <a:off x="25618875" y="18572575"/>
            <a:ext cx="7124429" cy="5538935"/>
          </a:xfrm>
          <a:prstGeom prst="rect">
            <a:avLst/>
          </a:prstGeom>
        </p:spPr>
      </p:pic>
      <p:sp>
        <p:nvSpPr>
          <p:cNvPr id="61" name="TextBox 60">
            <a:extLst>
              <a:ext uri="{FF2B5EF4-FFF2-40B4-BE49-F238E27FC236}">
                <a16:creationId xmlns:a16="http://schemas.microsoft.com/office/drawing/2014/main" id="{330F5CA2-8745-3B4A-B3FD-95A9B62FE8A8}"/>
              </a:ext>
            </a:extLst>
          </p:cNvPr>
          <p:cNvSpPr txBox="1"/>
          <p:nvPr/>
        </p:nvSpPr>
        <p:spPr>
          <a:xfrm>
            <a:off x="17765484" y="18387387"/>
            <a:ext cx="6470009" cy="5909310"/>
          </a:xfrm>
          <a:prstGeom prst="rect">
            <a:avLst/>
          </a:prstGeom>
          <a:noFill/>
        </p:spPr>
        <p:txBody>
          <a:bodyPr wrap="square">
            <a:spAutoFit/>
          </a:bodyPr>
          <a:lstStyle/>
          <a:p>
            <a:pPr algn="just">
              <a:spcBef>
                <a:spcPct val="50000"/>
              </a:spcBef>
            </a:pPr>
            <a:r>
              <a:rPr lang="en-US" altLang="en-US" sz="2800" dirty="0">
                <a:latin typeface="Arial" panose="020B0604020202020204" pitchFamily="34" charset="0"/>
                <a:ea typeface="Zilla Slab" pitchFamily="2" charset="77"/>
                <a:cs typeface="Arial" panose="020B0604020202020204" pitchFamily="34" charset="0"/>
              </a:rPr>
              <a:t>The box makes the graph more noticeable (rather than fading into your background) and eliminates the problem with the legend.</a:t>
            </a:r>
          </a:p>
          <a:p>
            <a:pPr algn="just">
              <a:spcBef>
                <a:spcPct val="50000"/>
              </a:spcBef>
            </a:pPr>
            <a:r>
              <a:rPr lang="en-US" altLang="en-US" sz="2800" dirty="0">
                <a:latin typeface="Arial" panose="020B0604020202020204" pitchFamily="34" charset="0"/>
                <a:ea typeface="Zilla Slab" pitchFamily="2" charset="77"/>
                <a:cs typeface="Arial" panose="020B0604020202020204" pitchFamily="34" charset="0"/>
              </a:rPr>
              <a:t>Making the box just a little bigger than the graph also makes sure it has enough breathing space around it.</a:t>
            </a:r>
          </a:p>
          <a:p>
            <a:pPr algn="just">
              <a:spcBef>
                <a:spcPct val="50000"/>
              </a:spcBef>
            </a:pPr>
            <a:r>
              <a:rPr lang="en-US" altLang="en-US" sz="2800" dirty="0">
                <a:latin typeface="Arial" panose="020B0604020202020204" pitchFamily="34" charset="0"/>
                <a:ea typeface="Zilla Slab" pitchFamily="2" charset="77"/>
                <a:cs typeface="Arial" panose="020B0604020202020204" pitchFamily="34" charset="0"/>
              </a:rPr>
              <a:t>I like the slightly rounded corners, but this is adjustable.</a:t>
            </a:r>
          </a:p>
          <a:p>
            <a:pPr algn="just">
              <a:spcBef>
                <a:spcPct val="50000"/>
              </a:spcBef>
            </a:pPr>
            <a:r>
              <a:rPr lang="en-US" altLang="en-US" sz="2800" dirty="0">
                <a:latin typeface="Arial" panose="020B0604020202020204" pitchFamily="34" charset="0"/>
                <a:ea typeface="Zilla Slab" pitchFamily="2" charset="77"/>
                <a:cs typeface="Arial" panose="020B0604020202020204" pitchFamily="34" charset="0"/>
              </a:rPr>
              <a:t>White boxes can also be used to group together two graphs for more visual impact.</a:t>
            </a:r>
          </a:p>
        </p:txBody>
      </p:sp>
      <p:sp>
        <p:nvSpPr>
          <p:cNvPr id="63" name="Rounded Rectangle 62">
            <a:extLst>
              <a:ext uri="{FF2B5EF4-FFF2-40B4-BE49-F238E27FC236}">
                <a16:creationId xmlns:a16="http://schemas.microsoft.com/office/drawing/2014/main" id="{BEB7D169-2E89-3C4B-AA09-E3583C277826}"/>
              </a:ext>
            </a:extLst>
          </p:cNvPr>
          <p:cNvSpPr/>
          <p:nvPr/>
        </p:nvSpPr>
        <p:spPr>
          <a:xfrm>
            <a:off x="17961428" y="25004961"/>
            <a:ext cx="15283545" cy="5909310"/>
          </a:xfrm>
          <a:prstGeom prst="roundRect">
            <a:avLst>
              <a:gd name="adj" fmla="val 619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4" name="Group 16">
            <a:extLst>
              <a:ext uri="{FF2B5EF4-FFF2-40B4-BE49-F238E27FC236}">
                <a16:creationId xmlns:a16="http://schemas.microsoft.com/office/drawing/2014/main" id="{A97AC9AB-32E5-9F44-8786-DE122930460C}"/>
              </a:ext>
            </a:extLst>
          </p:cNvPr>
          <p:cNvGrpSpPr>
            <a:grpSpLocks noChangeAspect="1"/>
          </p:cNvGrpSpPr>
          <p:nvPr/>
        </p:nvGrpSpPr>
        <p:grpSpPr bwMode="auto">
          <a:xfrm>
            <a:off x="18747582" y="25330393"/>
            <a:ext cx="13711237" cy="5470525"/>
            <a:chOff x="10364" y="7485"/>
            <a:chExt cx="8495" cy="3389"/>
          </a:xfrm>
        </p:grpSpPr>
        <p:pic>
          <p:nvPicPr>
            <p:cNvPr id="65" name="Picture 17">
              <a:extLst>
                <a:ext uri="{FF2B5EF4-FFF2-40B4-BE49-F238E27FC236}">
                  <a16:creationId xmlns:a16="http://schemas.microsoft.com/office/drawing/2014/main" id="{3180B471-C576-E04F-A820-AA838B8C98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18823" t="14552" r="24706" b="49113"/>
            <a:stretch>
              <a:fillRect/>
            </a:stretch>
          </p:blipFill>
          <p:spPr bwMode="auto">
            <a:xfrm>
              <a:off x="10364" y="7485"/>
              <a:ext cx="4074" cy="3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 name="Picture 18">
              <a:extLst>
                <a:ext uri="{FF2B5EF4-FFF2-40B4-BE49-F238E27FC236}">
                  <a16:creationId xmlns:a16="http://schemas.microsoft.com/office/drawing/2014/main" id="{13DB0A7E-406E-EA44-99B4-737BE7360B1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20000" t="51842" r="25882" b="11824"/>
            <a:stretch>
              <a:fillRect/>
            </a:stretch>
          </p:blipFill>
          <p:spPr bwMode="auto">
            <a:xfrm>
              <a:off x="14971" y="7485"/>
              <a:ext cx="3888" cy="3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 name="Picture 2" descr="A picture containing graphics, yellow, graphic design, symbol&#10;&#10;Description automatically generated">
            <a:extLst>
              <a:ext uri="{FF2B5EF4-FFF2-40B4-BE49-F238E27FC236}">
                <a16:creationId xmlns:a16="http://schemas.microsoft.com/office/drawing/2014/main" id="{01C79D6B-1DB4-FFA3-CBC2-61429E01CDEA}"/>
              </a:ext>
            </a:extLst>
          </p:cNvPr>
          <p:cNvPicPr>
            <a:picLocks noChangeAspect="1"/>
          </p:cNvPicPr>
          <p:nvPr/>
        </p:nvPicPr>
        <p:blipFill>
          <a:blip r:embed="rId9"/>
          <a:stretch>
            <a:fillRect/>
          </a:stretch>
        </p:blipFill>
        <p:spPr>
          <a:xfrm>
            <a:off x="38176200" y="-766184"/>
            <a:ext cx="7943850" cy="203835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280</TotalTime>
  <Words>752</Words>
  <Application>Microsoft Macintosh PowerPoint</Application>
  <PresentationFormat>Custom</PresentationFormat>
  <Paragraphs>31</Paragraphs>
  <Slides>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Calibri Light</vt:lpstr>
      <vt:lpstr>Georgia</vt:lpstr>
      <vt:lpstr>Default Design</vt:lpstr>
      <vt:lpstr>Equation</vt:lpstr>
      <vt:lpstr>PowerPoint Presentation</vt:lpstr>
    </vt:vector>
  </TitlesOfParts>
  <Manager/>
  <Company>Wooster Physics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dc:title>
  <dc:subject/>
  <dc:creator/>
  <cp:keywords/>
  <dc:description/>
  <cp:lastModifiedBy>Niklas Manz</cp:lastModifiedBy>
  <cp:revision>36</cp:revision>
  <dcterms:created xsi:type="dcterms:W3CDTF">2004-02-11T20:58:01Z</dcterms:created>
  <dcterms:modified xsi:type="dcterms:W3CDTF">2023-04-21T21:20:41Z</dcterms:modified>
  <cp:category/>
</cp:coreProperties>
</file>